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  <p:sldId id="273" r:id="rId9"/>
    <p:sldId id="272" r:id="rId10"/>
    <p:sldId id="274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Gadugi" panose="020B0502040204020203" pitchFamily="34" charset="0"/>
      <p:regular r:id="rId17"/>
      <p:bold r:id="rId18"/>
    </p:embeddedFont>
    <p:embeddedFont>
      <p:font typeface="Gaegu" panose="020B0604020202020204" charset="0"/>
      <p:regular r:id="rId19"/>
      <p:bold r:id="rId20"/>
    </p:embeddedFont>
    <p:embeddedFont>
      <p:font typeface="Questrial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13C00-1E2F-4BA3-8C77-030FA7AE2072}">
  <a:tblStyle styleId="{C2D13C00-1E2F-4BA3-8C77-030FA7AE2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a Medina Tabares" userId="9efb166adff98e9a" providerId="LiveId" clId="{31823CAB-D545-4B05-B22F-50EFE0C7CE0E}"/>
    <pc:docChg chg="undo custSel modSld">
      <pc:chgData name="Lorena Medina Tabares" userId="9efb166adff98e9a" providerId="LiveId" clId="{31823CAB-D545-4B05-B22F-50EFE0C7CE0E}" dt="2021-08-24T23:25:55.970" v="213" actId="20577"/>
      <pc:docMkLst>
        <pc:docMk/>
      </pc:docMkLst>
      <pc:sldChg chg="modSp mod">
        <pc:chgData name="Lorena Medina Tabares" userId="9efb166adff98e9a" providerId="LiveId" clId="{31823CAB-D545-4B05-B22F-50EFE0C7CE0E}" dt="2021-08-24T23:22:18.529" v="64" actId="20577"/>
        <pc:sldMkLst>
          <pc:docMk/>
          <pc:sldMk cId="0" sldId="256"/>
        </pc:sldMkLst>
        <pc:spChg chg="mod">
          <ac:chgData name="Lorena Medina Tabares" userId="9efb166adff98e9a" providerId="LiveId" clId="{31823CAB-D545-4B05-B22F-50EFE0C7CE0E}" dt="2021-08-24T23:22:18.529" v="64" actId="20577"/>
          <ac:spMkLst>
            <pc:docMk/>
            <pc:sldMk cId="0" sldId="256"/>
            <ac:spMk id="639" creationId="{00000000-0000-0000-0000-000000000000}"/>
          </ac:spMkLst>
        </pc:spChg>
      </pc:sldChg>
      <pc:sldChg chg="modSp mod">
        <pc:chgData name="Lorena Medina Tabares" userId="9efb166adff98e9a" providerId="LiveId" clId="{31823CAB-D545-4B05-B22F-50EFE0C7CE0E}" dt="2021-08-24T23:25:55.970" v="213" actId="20577"/>
        <pc:sldMkLst>
          <pc:docMk/>
          <pc:sldMk cId="0" sldId="257"/>
        </pc:sldMkLst>
        <pc:spChg chg="mod">
          <ac:chgData name="Lorena Medina Tabares" userId="9efb166adff98e9a" providerId="LiveId" clId="{31823CAB-D545-4B05-B22F-50EFE0C7CE0E}" dt="2021-08-24T23:25:55.970" v="213" actId="20577"/>
          <ac:spMkLst>
            <pc:docMk/>
            <pc:sldMk cId="0" sldId="257"/>
            <ac:spMk id="646" creationId="{00000000-0000-0000-0000-000000000000}"/>
          </ac:spMkLst>
        </pc:spChg>
      </pc:sldChg>
      <pc:sldChg chg="modSp mod">
        <pc:chgData name="Lorena Medina Tabares" userId="9efb166adff98e9a" providerId="LiveId" clId="{31823CAB-D545-4B05-B22F-50EFE0C7CE0E}" dt="2021-08-24T23:23:44.755" v="171" actId="27636"/>
        <pc:sldMkLst>
          <pc:docMk/>
          <pc:sldMk cId="0" sldId="258"/>
        </pc:sldMkLst>
        <pc:spChg chg="mod">
          <ac:chgData name="Lorena Medina Tabares" userId="9efb166adff98e9a" providerId="LiveId" clId="{31823CAB-D545-4B05-B22F-50EFE0C7CE0E}" dt="2021-08-24T23:23:44.755" v="171" actId="27636"/>
          <ac:spMkLst>
            <pc:docMk/>
            <pc:sldMk cId="0" sldId="258"/>
            <ac:spMk id="660" creationId="{00000000-0000-0000-0000-000000000000}"/>
          </ac:spMkLst>
        </pc:spChg>
      </pc:sldChg>
      <pc:sldChg chg="modSp mod">
        <pc:chgData name="Lorena Medina Tabares" userId="9efb166adff98e9a" providerId="LiveId" clId="{31823CAB-D545-4B05-B22F-50EFE0C7CE0E}" dt="2021-08-24T23:21:02.225" v="2" actId="20577"/>
        <pc:sldMkLst>
          <pc:docMk/>
          <pc:sldMk cId="0" sldId="273"/>
        </pc:sldMkLst>
        <pc:spChg chg="mod">
          <ac:chgData name="Lorena Medina Tabares" userId="9efb166adff98e9a" providerId="LiveId" clId="{31823CAB-D545-4B05-B22F-50EFE0C7CE0E}" dt="2021-08-24T23:21:02.225" v="2" actId="20577"/>
          <ac:spMkLst>
            <pc:docMk/>
            <pc:sldMk cId="0" sldId="273"/>
            <ac:spMk id="21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badf322ef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badf322ef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badf322efb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badf322efb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badf322ef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badf322ef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/>
          <p:nvPr/>
        </p:nvSpPr>
        <p:spPr>
          <a:xfrm>
            <a:off x="-352646" y="-806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"/>
          </p:nvPr>
        </p:nvSpPr>
        <p:spPr>
          <a:xfrm>
            <a:off x="1812004" y="12566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title" hasCustomPrompt="1"/>
          </p:nvPr>
        </p:nvSpPr>
        <p:spPr>
          <a:xfrm>
            <a:off x="1811999" y="7316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2"/>
          </p:nvPr>
        </p:nvSpPr>
        <p:spPr>
          <a:xfrm>
            <a:off x="1812004" y="25284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3" hasCustomPrompt="1"/>
          </p:nvPr>
        </p:nvSpPr>
        <p:spPr>
          <a:xfrm>
            <a:off x="1811999" y="200337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4"/>
          </p:nvPr>
        </p:nvSpPr>
        <p:spPr>
          <a:xfrm>
            <a:off x="1812004" y="38001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title" idx="5" hasCustomPrompt="1"/>
          </p:nvPr>
        </p:nvSpPr>
        <p:spPr>
          <a:xfrm>
            <a:off x="1811999" y="3275125"/>
            <a:ext cx="312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29" name="Google Shape;329;p16"/>
          <p:cNvGrpSpPr/>
          <p:nvPr/>
        </p:nvGrpSpPr>
        <p:grpSpPr>
          <a:xfrm rot="10800000">
            <a:off x="1882952" y="535249"/>
            <a:ext cx="2222950" cy="1255025"/>
            <a:chOff x="2256903" y="816487"/>
            <a:chExt cx="4630180" cy="3653639"/>
          </a:xfrm>
        </p:grpSpPr>
        <p:sp>
          <p:nvSpPr>
            <p:cNvPr id="330" name="Google Shape;330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6"/>
          <p:cNvGrpSpPr/>
          <p:nvPr/>
        </p:nvGrpSpPr>
        <p:grpSpPr>
          <a:xfrm flipH="1">
            <a:off x="1936427" y="1943287"/>
            <a:ext cx="2222950" cy="1255025"/>
            <a:chOff x="2256903" y="816487"/>
            <a:chExt cx="4630180" cy="3653639"/>
          </a:xfrm>
        </p:grpSpPr>
        <p:sp>
          <p:nvSpPr>
            <p:cNvPr id="333" name="Google Shape;333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6"/>
          <p:cNvGrpSpPr/>
          <p:nvPr/>
        </p:nvGrpSpPr>
        <p:grpSpPr>
          <a:xfrm>
            <a:off x="1936527" y="3284037"/>
            <a:ext cx="2222950" cy="1255025"/>
            <a:chOff x="2256903" y="816487"/>
            <a:chExt cx="4630180" cy="3653639"/>
          </a:xfrm>
        </p:grpSpPr>
        <p:sp>
          <p:nvSpPr>
            <p:cNvPr id="336" name="Google Shape;336;p16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6"/>
          <p:cNvSpPr/>
          <p:nvPr/>
        </p:nvSpPr>
        <p:spPr>
          <a:xfrm>
            <a:off x="1055349" y="184497"/>
            <a:ext cx="189140" cy="16677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ctrTitle"/>
          </p:nvPr>
        </p:nvSpPr>
        <p:spPr>
          <a:xfrm>
            <a:off x="812425" y="1468000"/>
            <a:ext cx="2588100" cy="27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>
            <a:spLocks noGrp="1"/>
          </p:cNvSpPr>
          <p:nvPr>
            <p:ph type="ctrTitle"/>
          </p:nvPr>
        </p:nvSpPr>
        <p:spPr>
          <a:xfrm flipH="1">
            <a:off x="1184088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1"/>
          </p:nvPr>
        </p:nvSpPr>
        <p:spPr>
          <a:xfrm flipH="1">
            <a:off x="1316388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ctrTitle" idx="2"/>
          </p:nvPr>
        </p:nvSpPr>
        <p:spPr>
          <a:xfrm flipH="1">
            <a:off x="3425988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3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ctrTitle" idx="4"/>
          </p:nvPr>
        </p:nvSpPr>
        <p:spPr>
          <a:xfrm flipH="1">
            <a:off x="5667913" y="3125007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5"/>
          </p:nvPr>
        </p:nvSpPr>
        <p:spPr>
          <a:xfrm flipH="1">
            <a:off x="58002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title" idx="6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/>
          <p:nvPr/>
        </p:nvSpPr>
        <p:spPr>
          <a:xfrm rot="5400000">
            <a:off x="6462530" y="295199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"/>
          <p:cNvSpPr/>
          <p:nvPr/>
        </p:nvSpPr>
        <p:spPr>
          <a:xfrm rot="-5400000">
            <a:off x="-502630" y="1082929"/>
            <a:ext cx="1460479" cy="62181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8251722" y="4634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8500199" y="4512294"/>
            <a:ext cx="138988" cy="12255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98322" y="18960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>
            <a:spLocks noGrp="1"/>
          </p:cNvSpPr>
          <p:nvPr>
            <p:ph type="ctrTitle"/>
          </p:nvPr>
        </p:nvSpPr>
        <p:spPr>
          <a:xfrm>
            <a:off x="1898903" y="1390650"/>
            <a:ext cx="54951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4400" dirty="0"/>
            </a:br>
            <a:br>
              <a:rPr lang="es-ES" sz="4400" dirty="0"/>
            </a:br>
            <a:br>
              <a:rPr lang="es-ES" sz="4400" dirty="0"/>
            </a:br>
            <a:r>
              <a:rPr lang="es-ES" sz="4400" dirty="0"/>
              <a:t>Como hacer una presentación adecuada de diapositivas</a:t>
            </a:r>
            <a:endParaRPr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41E4D5-1BF6-4296-9305-AAC81C63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99" y="3336117"/>
            <a:ext cx="1839653" cy="1257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F8E8E-8CF4-4062-B681-D22713437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57037-28EA-4BC6-B9FC-32C0E5ECF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AB6ACA1-17C4-4C1E-8BA9-9D6B22CA2A70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9E6F9E6-55E1-4A1A-9CAC-6933BA023CB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2D93107-48DD-40EC-A410-3A489A1B7D13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899FEC3-3319-4084-8A1B-557CF621C25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C51EBBD-A1FB-43A4-9511-F0E7BF603AE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pic>
        <p:nvPicPr>
          <p:cNvPr id="4098" name="Picture 2" descr="Muchas Gracias GIF - Gracias Minions Cheer - Descubre &amp; Comparte GIFs">
            <a:extLst>
              <a:ext uri="{FF2B5EF4-FFF2-40B4-BE49-F238E27FC236}">
                <a16:creationId xmlns:a16="http://schemas.microsoft.com/office/drawing/2014/main" id="{1525454F-880F-4916-8574-72B5C7104F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8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8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"/>
          <p:cNvSpPr txBox="1">
            <a:spLocks noGrp="1"/>
          </p:cNvSpPr>
          <p:nvPr>
            <p:ph type="body" idx="1"/>
          </p:nvPr>
        </p:nvSpPr>
        <p:spPr>
          <a:xfrm>
            <a:off x="276674" y="673874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Gadug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s-ES" sz="1800" dirty="0">
                <a:latin typeface="Gaegu" panose="020B0604020202020204" charset="0"/>
                <a:ea typeface="Gaegu" panose="020B0604020202020204" charset="0"/>
              </a:rPr>
              <a:t>La presentación de diapositivas (</a:t>
            </a:r>
            <a:r>
              <a:rPr lang="es-ES" sz="1800">
                <a:latin typeface="Gaegu" panose="020B0604020202020204" charset="0"/>
                <a:ea typeface="Gaegu" panose="020B0604020202020204" charset="0"/>
              </a:rPr>
              <a:t>en cualquier formato</a:t>
            </a:r>
            <a:r>
              <a:rPr lang="es-ES" sz="1800" dirty="0">
                <a:latin typeface="Gaegu" panose="020B0604020202020204" charset="0"/>
                <a:ea typeface="Gaegu" panose="020B0604020202020204" charset="0"/>
              </a:rPr>
              <a:t>) complementa la exposición que vas a hacer en persona y por tanto no necesitas ni debes incluir en las diapositivas todo el texto que vas a decir. Nadie tendrá tiempo para leerlo todo, y si lo hacen no podrán a la vez prestar atención a lo que estás diciendo. Así que aquí podrás obtener recursos para tener una mejor presentación </a:t>
            </a: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44913A-CA3A-4ACD-AE18-8F5E6664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58" y="2488019"/>
            <a:ext cx="2246151" cy="253991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77601F-EFE3-4F6A-B3BE-6C5BFD164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169" y="2484796"/>
            <a:ext cx="2246151" cy="2531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7A6DF4-797E-42CB-8740-F328D6EB6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558" y="2419389"/>
            <a:ext cx="634039" cy="6889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407E18-660F-4FC5-8B1D-6975FEE55F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73" t="9736" r="9863" b="5426"/>
          <a:stretch/>
        </p:blipFill>
        <p:spPr>
          <a:xfrm>
            <a:off x="106553" y="3968407"/>
            <a:ext cx="721975" cy="752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4303062" y="1083932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749738" y="113263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1305288" y="171043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Simplificar texto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4850038" y="1661732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Limite un mensaje por diapositiva.</a:t>
            </a: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265BEA8-3B0E-4D61-B639-4032A053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33" y="2571749"/>
            <a:ext cx="2835940" cy="17336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76EF38-6669-4D22-9DF2-2D430F35F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2988"/>
            <a:ext cx="3327991" cy="1733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 txBox="1">
            <a:spLocks noGrp="1"/>
          </p:cNvSpPr>
          <p:nvPr>
            <p:ph type="title" idx="2"/>
          </p:nvPr>
        </p:nvSpPr>
        <p:spPr>
          <a:xfrm>
            <a:off x="5014931" y="1986504"/>
            <a:ext cx="2816503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dirty="0"/>
              <a:t>Ordena el contenido.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15432D-CA07-41A0-9915-77D72440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46" y="1279296"/>
            <a:ext cx="2920237" cy="10546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0D4654-BB7A-4422-85B1-66F6E40C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872" y="1279296"/>
            <a:ext cx="2944623" cy="859611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C9EB63AA-390E-4DF8-A0A9-275DA6D5A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564" y="1586522"/>
            <a:ext cx="2920236" cy="1078200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rgbClr val="00B0F0"/>
                </a:solidFill>
                <a:latin typeface="Gaegu" panose="020B0604020202020204" charset="0"/>
                <a:ea typeface="Gaegu" panose="020B0604020202020204" charset="0"/>
              </a:rPr>
              <a:t>Resume la presentación en tres puntos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8926EC-5D58-4C77-B5C5-CAA7E352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225" y="2641221"/>
            <a:ext cx="1332092" cy="1841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A9BC29-B4E3-4DEF-9A28-E17AF0C2D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394" y="2664722"/>
            <a:ext cx="2695575" cy="1695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412287" y="1461364"/>
            <a:ext cx="4027912" cy="2322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Gaegu" panose="020B0604020202020204" charset="0"/>
                <a:ea typeface="Gaegu" panose="020B0604020202020204" charset="0"/>
                <a:cs typeface="Times New Roman" panose="02020603050405020304" pitchFamily="18" charset="0"/>
              </a:rPr>
              <a:t>No se ande por las ramas, vaya al grano</a:t>
            </a:r>
            <a:r>
              <a:rPr lang="es-E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s-E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/>
          </a:p>
        </p:txBody>
      </p:sp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7" name="Google Shape;857;p41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ómo aprender mucho en 15 minutos - Revista Estrategia &amp; Negocios">
            <a:extLst>
              <a:ext uri="{FF2B5EF4-FFF2-40B4-BE49-F238E27FC236}">
                <a16:creationId xmlns:a16="http://schemas.microsoft.com/office/drawing/2014/main" id="{C5AD6133-5C62-4ECF-8B31-12C11F4B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26" y="854396"/>
            <a:ext cx="3023774" cy="33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4"/>
          <p:cNvSpPr txBox="1">
            <a:spLocks noGrp="1"/>
          </p:cNvSpPr>
          <p:nvPr>
            <p:ph type="title"/>
          </p:nvPr>
        </p:nvSpPr>
        <p:spPr>
          <a:xfrm>
            <a:off x="370858" y="2226266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Adjunta las fuentes </a:t>
            </a:r>
            <a:endParaRPr dirty="0"/>
          </a:p>
        </p:txBody>
      </p:sp>
      <p:grpSp>
        <p:nvGrpSpPr>
          <p:cNvPr id="912" name="Google Shape;912;p44"/>
          <p:cNvGrpSpPr/>
          <p:nvPr/>
        </p:nvGrpSpPr>
        <p:grpSpPr>
          <a:xfrm>
            <a:off x="4562925" y="700575"/>
            <a:ext cx="3611050" cy="3721000"/>
            <a:chOff x="4562925" y="700575"/>
            <a:chExt cx="3611050" cy="3721000"/>
          </a:xfrm>
        </p:grpSpPr>
        <p:sp>
          <p:nvSpPr>
            <p:cNvPr id="913" name="Google Shape;913;p44"/>
            <p:cNvSpPr/>
            <p:nvPr/>
          </p:nvSpPr>
          <p:spPr>
            <a:xfrm rot="5400000">
              <a:off x="6248171" y="2442428"/>
              <a:ext cx="3660757" cy="190851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4574500" y="700575"/>
              <a:ext cx="3567313" cy="216525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 rot="5400000">
              <a:off x="2852828" y="2434497"/>
              <a:ext cx="3626894" cy="206700"/>
            </a:xfrm>
            <a:custGeom>
              <a:avLst/>
              <a:gdLst/>
              <a:ahLst/>
              <a:cxnLst/>
              <a:rect l="l" t="t" r="r" b="b"/>
              <a:pathLst>
                <a:path w="139295" h="8268" extrusionOk="0">
                  <a:moveTo>
                    <a:pt x="57151" y="1"/>
                  </a:moveTo>
                  <a:cubicBezTo>
                    <a:pt x="51806" y="1"/>
                    <a:pt x="45718" y="80"/>
                    <a:pt x="35723" y="278"/>
                  </a:cubicBezTo>
                  <a:cubicBezTo>
                    <a:pt x="33713" y="311"/>
                    <a:pt x="32084" y="344"/>
                    <a:pt x="31038" y="344"/>
                  </a:cubicBezTo>
                  <a:cubicBezTo>
                    <a:pt x="30273" y="344"/>
                    <a:pt x="29820" y="326"/>
                    <a:pt x="29760" y="278"/>
                  </a:cubicBezTo>
                  <a:cubicBezTo>
                    <a:pt x="29735" y="253"/>
                    <a:pt x="29695" y="242"/>
                    <a:pt x="29645" y="242"/>
                  </a:cubicBezTo>
                  <a:cubicBezTo>
                    <a:pt x="29394" y="242"/>
                    <a:pt x="28876" y="503"/>
                    <a:pt x="28578" y="503"/>
                  </a:cubicBezTo>
                  <a:cubicBezTo>
                    <a:pt x="28527" y="503"/>
                    <a:pt x="28483" y="495"/>
                    <a:pt x="28447" y="477"/>
                  </a:cubicBezTo>
                  <a:cubicBezTo>
                    <a:pt x="14131" y="1267"/>
                    <a:pt x="6565" y="1822"/>
                    <a:pt x="4908" y="1822"/>
                  </a:cubicBezTo>
                  <a:cubicBezTo>
                    <a:pt x="4827" y="1822"/>
                    <a:pt x="4761" y="1821"/>
                    <a:pt x="4709" y="1818"/>
                  </a:cubicBezTo>
                  <a:cubicBezTo>
                    <a:pt x="4500" y="1807"/>
                    <a:pt x="4314" y="1802"/>
                    <a:pt x="4148" y="1802"/>
                  </a:cubicBezTo>
                  <a:cubicBezTo>
                    <a:pt x="3451" y="1802"/>
                    <a:pt x="3091" y="1902"/>
                    <a:pt x="2768" y="2132"/>
                  </a:cubicBezTo>
                  <a:cubicBezTo>
                    <a:pt x="1656" y="2960"/>
                    <a:pt x="1" y="8038"/>
                    <a:pt x="1228" y="8267"/>
                  </a:cubicBezTo>
                  <a:cubicBezTo>
                    <a:pt x="1245" y="8268"/>
                    <a:pt x="1267" y="8268"/>
                    <a:pt x="1293" y="8268"/>
                  </a:cubicBezTo>
                  <a:cubicBezTo>
                    <a:pt x="2746" y="8268"/>
                    <a:pt x="17365" y="6975"/>
                    <a:pt x="23795" y="6975"/>
                  </a:cubicBezTo>
                  <a:cubicBezTo>
                    <a:pt x="24989" y="6975"/>
                    <a:pt x="25900" y="7020"/>
                    <a:pt x="26393" y="7125"/>
                  </a:cubicBezTo>
                  <a:cubicBezTo>
                    <a:pt x="30099" y="6845"/>
                    <a:pt x="39827" y="6158"/>
                    <a:pt x="46517" y="6158"/>
                  </a:cubicBezTo>
                  <a:cubicBezTo>
                    <a:pt x="48686" y="6158"/>
                    <a:pt x="50536" y="6231"/>
                    <a:pt x="51758" y="6412"/>
                  </a:cubicBezTo>
                  <a:cubicBezTo>
                    <a:pt x="52479" y="6210"/>
                    <a:pt x="54314" y="6134"/>
                    <a:pt x="56703" y="6134"/>
                  </a:cubicBezTo>
                  <a:cubicBezTo>
                    <a:pt x="64129" y="6134"/>
                    <a:pt x="76900" y="6872"/>
                    <a:pt x="78143" y="6872"/>
                  </a:cubicBezTo>
                  <a:cubicBezTo>
                    <a:pt x="78193" y="6872"/>
                    <a:pt x="78225" y="6871"/>
                    <a:pt x="78236" y="6869"/>
                  </a:cubicBezTo>
                  <a:cubicBezTo>
                    <a:pt x="78451" y="6833"/>
                    <a:pt x="78820" y="6817"/>
                    <a:pt x="79275" y="6817"/>
                  </a:cubicBezTo>
                  <a:cubicBezTo>
                    <a:pt x="80992" y="6817"/>
                    <a:pt x="83931" y="7043"/>
                    <a:pt x="84428" y="7268"/>
                  </a:cubicBezTo>
                  <a:cubicBezTo>
                    <a:pt x="84986" y="7521"/>
                    <a:pt x="85693" y="7587"/>
                    <a:pt x="86395" y="7587"/>
                  </a:cubicBezTo>
                  <a:cubicBezTo>
                    <a:pt x="87163" y="7587"/>
                    <a:pt x="87925" y="7508"/>
                    <a:pt x="88483" y="7508"/>
                  </a:cubicBezTo>
                  <a:cubicBezTo>
                    <a:pt x="88796" y="7508"/>
                    <a:pt x="89044" y="7533"/>
                    <a:pt x="89192" y="7610"/>
                  </a:cubicBezTo>
                  <a:lnTo>
                    <a:pt x="94984" y="7468"/>
                  </a:lnTo>
                  <a:cubicBezTo>
                    <a:pt x="94984" y="7468"/>
                    <a:pt x="97952" y="7553"/>
                    <a:pt x="99236" y="7553"/>
                  </a:cubicBezTo>
                  <a:cubicBezTo>
                    <a:pt x="99309" y="7554"/>
                    <a:pt x="99395" y="7555"/>
                    <a:pt x="99493" y="7555"/>
                  </a:cubicBezTo>
                  <a:cubicBezTo>
                    <a:pt x="102838" y="7555"/>
                    <a:pt x="120228" y="7095"/>
                    <a:pt x="121919" y="7040"/>
                  </a:cubicBezTo>
                  <a:cubicBezTo>
                    <a:pt x="122911" y="6930"/>
                    <a:pt x="123945" y="6886"/>
                    <a:pt x="124980" y="6886"/>
                  </a:cubicBezTo>
                  <a:cubicBezTo>
                    <a:pt x="126894" y="6886"/>
                    <a:pt x="128812" y="7034"/>
                    <a:pt x="130479" y="7182"/>
                  </a:cubicBezTo>
                  <a:cubicBezTo>
                    <a:pt x="131703" y="7312"/>
                    <a:pt x="133242" y="7515"/>
                    <a:pt x="134380" y="7515"/>
                  </a:cubicBezTo>
                  <a:cubicBezTo>
                    <a:pt x="134992" y="7515"/>
                    <a:pt x="135488" y="7456"/>
                    <a:pt x="135757" y="7297"/>
                  </a:cubicBezTo>
                  <a:cubicBezTo>
                    <a:pt x="137012" y="6555"/>
                    <a:pt x="139295" y="2874"/>
                    <a:pt x="138896" y="1876"/>
                  </a:cubicBezTo>
                  <a:cubicBezTo>
                    <a:pt x="138752" y="1470"/>
                    <a:pt x="131635" y="924"/>
                    <a:pt x="128296" y="924"/>
                  </a:cubicBezTo>
                  <a:cubicBezTo>
                    <a:pt x="127646" y="924"/>
                    <a:pt x="127139" y="944"/>
                    <a:pt x="126855" y="991"/>
                  </a:cubicBezTo>
                  <a:cubicBezTo>
                    <a:pt x="126763" y="1006"/>
                    <a:pt x="126673" y="1013"/>
                    <a:pt x="126590" y="1013"/>
                  </a:cubicBezTo>
                  <a:cubicBezTo>
                    <a:pt x="126363" y="1013"/>
                    <a:pt x="126183" y="960"/>
                    <a:pt x="126142" y="877"/>
                  </a:cubicBezTo>
                  <a:cubicBezTo>
                    <a:pt x="126142" y="877"/>
                    <a:pt x="125942" y="848"/>
                    <a:pt x="125657" y="848"/>
                  </a:cubicBezTo>
                  <a:cubicBezTo>
                    <a:pt x="123918" y="764"/>
                    <a:pt x="122268" y="739"/>
                    <a:pt x="120390" y="739"/>
                  </a:cubicBezTo>
                  <a:cubicBezTo>
                    <a:pt x="119094" y="739"/>
                    <a:pt x="117689" y="751"/>
                    <a:pt x="116070" y="763"/>
                  </a:cubicBezTo>
                  <a:lnTo>
                    <a:pt x="115613" y="763"/>
                  </a:lnTo>
                  <a:cubicBezTo>
                    <a:pt x="115613" y="711"/>
                    <a:pt x="115511" y="670"/>
                    <a:pt x="115336" y="670"/>
                  </a:cubicBezTo>
                  <a:cubicBezTo>
                    <a:pt x="115219" y="670"/>
                    <a:pt x="115071" y="689"/>
                    <a:pt x="114900" y="734"/>
                  </a:cubicBezTo>
                  <a:cubicBezTo>
                    <a:pt x="114044" y="962"/>
                    <a:pt x="109964" y="1248"/>
                    <a:pt x="105798" y="1419"/>
                  </a:cubicBezTo>
                  <a:cubicBezTo>
                    <a:pt x="103809" y="1501"/>
                    <a:pt x="101801" y="1537"/>
                    <a:pt x="100099" y="1537"/>
                  </a:cubicBezTo>
                  <a:cubicBezTo>
                    <a:pt x="98237" y="1537"/>
                    <a:pt x="96741" y="1494"/>
                    <a:pt x="96040" y="1419"/>
                  </a:cubicBezTo>
                  <a:cubicBezTo>
                    <a:pt x="94207" y="1222"/>
                    <a:pt x="93354" y="1161"/>
                    <a:pt x="92080" y="1161"/>
                  </a:cubicBezTo>
                  <a:cubicBezTo>
                    <a:pt x="91510" y="1161"/>
                    <a:pt x="90855" y="1173"/>
                    <a:pt x="89991" y="1191"/>
                  </a:cubicBezTo>
                  <a:cubicBezTo>
                    <a:pt x="89784" y="1197"/>
                    <a:pt x="89556" y="1200"/>
                    <a:pt x="89309" y="1200"/>
                  </a:cubicBezTo>
                  <a:cubicBezTo>
                    <a:pt x="86305" y="1200"/>
                    <a:pt x="80581" y="748"/>
                    <a:pt x="76125" y="563"/>
                  </a:cubicBezTo>
                  <a:cubicBezTo>
                    <a:pt x="74470" y="477"/>
                    <a:pt x="72958" y="449"/>
                    <a:pt x="71788" y="449"/>
                  </a:cubicBezTo>
                  <a:cubicBezTo>
                    <a:pt x="69562" y="449"/>
                    <a:pt x="71074" y="192"/>
                    <a:pt x="69220" y="164"/>
                  </a:cubicBezTo>
                  <a:cubicBezTo>
                    <a:pt x="68820" y="164"/>
                    <a:pt x="63713" y="49"/>
                    <a:pt x="61830" y="21"/>
                  </a:cubicBezTo>
                  <a:cubicBezTo>
                    <a:pt x="60280" y="8"/>
                    <a:pt x="58749" y="1"/>
                    <a:pt x="57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 rot="10800000" flipH="1">
              <a:off x="4589125" y="4152525"/>
              <a:ext cx="3567263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4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918" name="Google Shape;918;p44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2" name="Google Shape;922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6569110" y="2047096"/>
            <a:ext cx="484472" cy="245055"/>
            <a:chOff x="2952900" y="3665550"/>
            <a:chExt cx="625125" cy="316200"/>
          </a:xfrm>
        </p:grpSpPr>
        <p:sp>
          <p:nvSpPr>
            <p:cNvPr id="925" name="Google Shape;925;p44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rear una bibliografía, citas y referencias - Word">
            <a:extLst>
              <a:ext uri="{FF2B5EF4-FFF2-40B4-BE49-F238E27FC236}">
                <a16:creationId xmlns:a16="http://schemas.microsoft.com/office/drawing/2014/main" id="{E43B6356-C28C-4AB9-9D24-2EDE8B30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69" y="808837"/>
            <a:ext cx="3349280" cy="34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5"/>
          <p:cNvSpPr/>
          <p:nvPr/>
        </p:nvSpPr>
        <p:spPr>
          <a:xfrm rot="7711163">
            <a:off x="171829" y="1133513"/>
            <a:ext cx="3797662" cy="3185848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45"/>
          <p:cNvGrpSpPr/>
          <p:nvPr/>
        </p:nvGrpSpPr>
        <p:grpSpPr>
          <a:xfrm rot="3394397" flipH="1">
            <a:off x="7842368" y="219486"/>
            <a:ext cx="546442" cy="577788"/>
            <a:chOff x="2991425" y="2997975"/>
            <a:chExt cx="435375" cy="460350"/>
          </a:xfrm>
        </p:grpSpPr>
        <p:sp>
          <p:nvSpPr>
            <p:cNvPr id="936" name="Google Shape;936;p45"/>
            <p:cNvSpPr/>
            <p:nvPr/>
          </p:nvSpPr>
          <p:spPr>
            <a:xfrm>
              <a:off x="3025525" y="3136300"/>
              <a:ext cx="286775" cy="289625"/>
            </a:xfrm>
            <a:custGeom>
              <a:avLst/>
              <a:gdLst/>
              <a:ahLst/>
              <a:cxnLst/>
              <a:rect l="l" t="t" r="r" b="b"/>
              <a:pathLst>
                <a:path w="11471" h="11585" extrusionOk="0">
                  <a:moveTo>
                    <a:pt x="6014" y="1"/>
                  </a:moveTo>
                  <a:cubicBezTo>
                    <a:pt x="4762" y="1"/>
                    <a:pt x="3517" y="547"/>
                    <a:pt x="2871" y="1685"/>
                  </a:cubicBezTo>
                  <a:cubicBezTo>
                    <a:pt x="2201" y="2919"/>
                    <a:pt x="2578" y="4488"/>
                    <a:pt x="2431" y="5828"/>
                  </a:cubicBezTo>
                  <a:cubicBezTo>
                    <a:pt x="2222" y="7690"/>
                    <a:pt x="1511" y="9405"/>
                    <a:pt x="130" y="10724"/>
                  </a:cubicBezTo>
                  <a:cubicBezTo>
                    <a:pt x="0" y="10853"/>
                    <a:pt x="145" y="11057"/>
                    <a:pt x="305" y="11057"/>
                  </a:cubicBezTo>
                  <a:cubicBezTo>
                    <a:pt x="352" y="11057"/>
                    <a:pt x="400" y="11039"/>
                    <a:pt x="443" y="10996"/>
                  </a:cubicBezTo>
                  <a:cubicBezTo>
                    <a:pt x="1950" y="9594"/>
                    <a:pt x="2682" y="7690"/>
                    <a:pt x="2871" y="5660"/>
                  </a:cubicBezTo>
                  <a:cubicBezTo>
                    <a:pt x="2996" y="4175"/>
                    <a:pt x="2536" y="2375"/>
                    <a:pt x="3791" y="1245"/>
                  </a:cubicBezTo>
                  <a:cubicBezTo>
                    <a:pt x="4417" y="686"/>
                    <a:pt x="5216" y="426"/>
                    <a:pt x="6020" y="426"/>
                  </a:cubicBezTo>
                  <a:cubicBezTo>
                    <a:pt x="6720" y="426"/>
                    <a:pt x="7423" y="624"/>
                    <a:pt x="8018" y="994"/>
                  </a:cubicBezTo>
                  <a:cubicBezTo>
                    <a:pt x="9231" y="1747"/>
                    <a:pt x="10006" y="3087"/>
                    <a:pt x="10403" y="4405"/>
                  </a:cubicBezTo>
                  <a:cubicBezTo>
                    <a:pt x="10591" y="5095"/>
                    <a:pt x="10717" y="5869"/>
                    <a:pt x="10508" y="6581"/>
                  </a:cubicBezTo>
                  <a:cubicBezTo>
                    <a:pt x="10194" y="7752"/>
                    <a:pt x="9127" y="8045"/>
                    <a:pt x="8081" y="8234"/>
                  </a:cubicBezTo>
                  <a:cubicBezTo>
                    <a:pt x="6135" y="8589"/>
                    <a:pt x="4712" y="9385"/>
                    <a:pt x="4147" y="11351"/>
                  </a:cubicBezTo>
                  <a:cubicBezTo>
                    <a:pt x="4109" y="11491"/>
                    <a:pt x="4233" y="11585"/>
                    <a:pt x="4351" y="11585"/>
                  </a:cubicBezTo>
                  <a:cubicBezTo>
                    <a:pt x="4426" y="11585"/>
                    <a:pt x="4499" y="11546"/>
                    <a:pt x="4524" y="11456"/>
                  </a:cubicBezTo>
                  <a:cubicBezTo>
                    <a:pt x="5130" y="9385"/>
                    <a:pt x="6658" y="8903"/>
                    <a:pt x="8562" y="8548"/>
                  </a:cubicBezTo>
                  <a:cubicBezTo>
                    <a:pt x="9671" y="8317"/>
                    <a:pt x="10570" y="7836"/>
                    <a:pt x="10884" y="6685"/>
                  </a:cubicBezTo>
                  <a:cubicBezTo>
                    <a:pt x="11470" y="4551"/>
                    <a:pt x="10006" y="1768"/>
                    <a:pt x="8206" y="618"/>
                  </a:cubicBezTo>
                  <a:cubicBezTo>
                    <a:pt x="7566" y="210"/>
                    <a:pt x="6789" y="1"/>
                    <a:pt x="60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3061050" y="3357975"/>
              <a:ext cx="78050" cy="45150"/>
            </a:xfrm>
            <a:custGeom>
              <a:avLst/>
              <a:gdLst/>
              <a:ahLst/>
              <a:cxnLst/>
              <a:rect l="l" t="t" r="r" b="b"/>
              <a:pathLst>
                <a:path w="3122" h="1806" extrusionOk="0">
                  <a:moveTo>
                    <a:pt x="253" y="0"/>
                  </a:moveTo>
                  <a:cubicBezTo>
                    <a:pt x="114" y="0"/>
                    <a:pt x="0" y="253"/>
                    <a:pt x="173" y="392"/>
                  </a:cubicBezTo>
                  <a:cubicBezTo>
                    <a:pt x="989" y="1020"/>
                    <a:pt x="1868" y="1480"/>
                    <a:pt x="2810" y="1794"/>
                  </a:cubicBezTo>
                  <a:cubicBezTo>
                    <a:pt x="2832" y="1802"/>
                    <a:pt x="2854" y="1806"/>
                    <a:pt x="2874" y="1806"/>
                  </a:cubicBezTo>
                  <a:cubicBezTo>
                    <a:pt x="3057" y="1806"/>
                    <a:pt x="3122" y="1495"/>
                    <a:pt x="2914" y="1438"/>
                  </a:cubicBezTo>
                  <a:cubicBezTo>
                    <a:pt x="1973" y="1124"/>
                    <a:pt x="1136" y="643"/>
                    <a:pt x="341" y="36"/>
                  </a:cubicBezTo>
                  <a:cubicBezTo>
                    <a:pt x="312" y="11"/>
                    <a:pt x="282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3083575" y="3327525"/>
              <a:ext cx="74375" cy="43950"/>
            </a:xfrm>
            <a:custGeom>
              <a:avLst/>
              <a:gdLst/>
              <a:ahLst/>
              <a:cxnLst/>
              <a:rect l="l" t="t" r="r" b="b"/>
              <a:pathLst>
                <a:path w="2975" h="1758" extrusionOk="0">
                  <a:moveTo>
                    <a:pt x="288" y="1"/>
                  </a:moveTo>
                  <a:cubicBezTo>
                    <a:pt x="134" y="1"/>
                    <a:pt x="1" y="209"/>
                    <a:pt x="130" y="355"/>
                  </a:cubicBezTo>
                  <a:cubicBezTo>
                    <a:pt x="779" y="1150"/>
                    <a:pt x="1699" y="1631"/>
                    <a:pt x="2725" y="1756"/>
                  </a:cubicBezTo>
                  <a:cubicBezTo>
                    <a:pt x="2731" y="1757"/>
                    <a:pt x="2738" y="1757"/>
                    <a:pt x="2744" y="1757"/>
                  </a:cubicBezTo>
                  <a:cubicBezTo>
                    <a:pt x="2974" y="1757"/>
                    <a:pt x="2949" y="1400"/>
                    <a:pt x="2725" y="1359"/>
                  </a:cubicBezTo>
                  <a:cubicBezTo>
                    <a:pt x="1804" y="1254"/>
                    <a:pt x="988" y="794"/>
                    <a:pt x="423" y="62"/>
                  </a:cubicBezTo>
                  <a:cubicBezTo>
                    <a:pt x="380" y="19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3105950" y="3182700"/>
              <a:ext cx="138300" cy="178775"/>
            </a:xfrm>
            <a:custGeom>
              <a:avLst/>
              <a:gdLst/>
              <a:ahLst/>
              <a:cxnLst/>
              <a:rect l="l" t="t" r="r" b="b"/>
              <a:pathLst>
                <a:path w="5532" h="7151" extrusionOk="0">
                  <a:moveTo>
                    <a:pt x="2026" y="1"/>
                  </a:moveTo>
                  <a:cubicBezTo>
                    <a:pt x="1971" y="1"/>
                    <a:pt x="1913" y="6"/>
                    <a:pt x="1851" y="17"/>
                  </a:cubicBezTo>
                  <a:cubicBezTo>
                    <a:pt x="1160" y="122"/>
                    <a:pt x="1118" y="1168"/>
                    <a:pt x="1076" y="1691"/>
                  </a:cubicBezTo>
                  <a:cubicBezTo>
                    <a:pt x="867" y="3281"/>
                    <a:pt x="407" y="4829"/>
                    <a:pt x="51" y="6420"/>
                  </a:cubicBezTo>
                  <a:cubicBezTo>
                    <a:pt x="1" y="6570"/>
                    <a:pt x="116" y="6668"/>
                    <a:pt x="230" y="6668"/>
                  </a:cubicBezTo>
                  <a:cubicBezTo>
                    <a:pt x="306" y="6668"/>
                    <a:pt x="382" y="6625"/>
                    <a:pt x="407" y="6524"/>
                  </a:cubicBezTo>
                  <a:cubicBezTo>
                    <a:pt x="783" y="5018"/>
                    <a:pt x="1223" y="3532"/>
                    <a:pt x="1411" y="1963"/>
                  </a:cubicBezTo>
                  <a:cubicBezTo>
                    <a:pt x="1432" y="1670"/>
                    <a:pt x="1411" y="1231"/>
                    <a:pt x="1558" y="959"/>
                  </a:cubicBezTo>
                  <a:cubicBezTo>
                    <a:pt x="1580" y="688"/>
                    <a:pt x="1663" y="551"/>
                    <a:pt x="1804" y="551"/>
                  </a:cubicBezTo>
                  <a:cubicBezTo>
                    <a:pt x="1925" y="551"/>
                    <a:pt x="2087" y="651"/>
                    <a:pt x="2290" y="854"/>
                  </a:cubicBezTo>
                  <a:cubicBezTo>
                    <a:pt x="2353" y="1084"/>
                    <a:pt x="2353" y="1335"/>
                    <a:pt x="2332" y="1586"/>
                  </a:cubicBezTo>
                  <a:cubicBezTo>
                    <a:pt x="2300" y="2155"/>
                    <a:pt x="2173" y="2759"/>
                    <a:pt x="1978" y="3318"/>
                  </a:cubicBezTo>
                  <a:lnTo>
                    <a:pt x="1978" y="3318"/>
                  </a:lnTo>
                  <a:cubicBezTo>
                    <a:pt x="1920" y="3464"/>
                    <a:pt x="1869" y="3598"/>
                    <a:pt x="1826" y="3711"/>
                  </a:cubicBezTo>
                  <a:lnTo>
                    <a:pt x="1826" y="3711"/>
                  </a:lnTo>
                  <a:cubicBezTo>
                    <a:pt x="1807" y="3756"/>
                    <a:pt x="1787" y="3801"/>
                    <a:pt x="1767" y="3846"/>
                  </a:cubicBezTo>
                  <a:cubicBezTo>
                    <a:pt x="1769" y="3847"/>
                    <a:pt x="1772" y="3847"/>
                    <a:pt x="1774" y="3848"/>
                  </a:cubicBezTo>
                  <a:lnTo>
                    <a:pt x="1774" y="3848"/>
                  </a:lnTo>
                  <a:cubicBezTo>
                    <a:pt x="1772" y="3854"/>
                    <a:pt x="1769" y="3861"/>
                    <a:pt x="1767" y="3867"/>
                  </a:cubicBezTo>
                  <a:cubicBezTo>
                    <a:pt x="1726" y="4004"/>
                    <a:pt x="1856" y="4106"/>
                    <a:pt x="1980" y="4106"/>
                  </a:cubicBezTo>
                  <a:cubicBezTo>
                    <a:pt x="2045" y="4106"/>
                    <a:pt x="2108" y="4078"/>
                    <a:pt x="2143" y="4013"/>
                  </a:cubicBezTo>
                  <a:cubicBezTo>
                    <a:pt x="2178" y="3935"/>
                    <a:pt x="2229" y="3798"/>
                    <a:pt x="2287" y="3618"/>
                  </a:cubicBezTo>
                  <a:lnTo>
                    <a:pt x="2287" y="3618"/>
                  </a:lnTo>
                  <a:cubicBezTo>
                    <a:pt x="2469" y="3136"/>
                    <a:pt x="2695" y="2572"/>
                    <a:pt x="3022" y="2277"/>
                  </a:cubicBezTo>
                  <a:cubicBezTo>
                    <a:pt x="3120" y="2038"/>
                    <a:pt x="3217" y="1923"/>
                    <a:pt x="3315" y="1923"/>
                  </a:cubicBezTo>
                  <a:cubicBezTo>
                    <a:pt x="3406" y="1923"/>
                    <a:pt x="3497" y="2022"/>
                    <a:pt x="3587" y="2214"/>
                  </a:cubicBezTo>
                  <a:cubicBezTo>
                    <a:pt x="3922" y="2423"/>
                    <a:pt x="3943" y="2695"/>
                    <a:pt x="3608" y="3009"/>
                  </a:cubicBezTo>
                  <a:cubicBezTo>
                    <a:pt x="3441" y="3260"/>
                    <a:pt x="3273" y="3490"/>
                    <a:pt x="3085" y="3762"/>
                  </a:cubicBezTo>
                  <a:cubicBezTo>
                    <a:pt x="3000" y="3881"/>
                    <a:pt x="3122" y="4042"/>
                    <a:pt x="3249" y="4042"/>
                  </a:cubicBezTo>
                  <a:cubicBezTo>
                    <a:pt x="3279" y="4042"/>
                    <a:pt x="3309" y="4033"/>
                    <a:pt x="3336" y="4013"/>
                  </a:cubicBezTo>
                  <a:cubicBezTo>
                    <a:pt x="3590" y="3877"/>
                    <a:pt x="4136" y="3484"/>
                    <a:pt x="4412" y="3484"/>
                  </a:cubicBezTo>
                  <a:cubicBezTo>
                    <a:pt x="4431" y="3484"/>
                    <a:pt x="4449" y="3486"/>
                    <a:pt x="4466" y="3490"/>
                  </a:cubicBezTo>
                  <a:cubicBezTo>
                    <a:pt x="4738" y="3574"/>
                    <a:pt x="4780" y="4076"/>
                    <a:pt x="4654" y="4327"/>
                  </a:cubicBezTo>
                  <a:cubicBezTo>
                    <a:pt x="4550" y="4599"/>
                    <a:pt x="4027" y="4829"/>
                    <a:pt x="3817" y="4997"/>
                  </a:cubicBezTo>
                  <a:cubicBezTo>
                    <a:pt x="2876" y="5666"/>
                    <a:pt x="1976" y="6315"/>
                    <a:pt x="909" y="6796"/>
                  </a:cubicBezTo>
                  <a:cubicBezTo>
                    <a:pt x="709" y="6887"/>
                    <a:pt x="840" y="7151"/>
                    <a:pt x="1029" y="7151"/>
                  </a:cubicBezTo>
                  <a:cubicBezTo>
                    <a:pt x="1058" y="7151"/>
                    <a:pt x="1088" y="7145"/>
                    <a:pt x="1118" y="7131"/>
                  </a:cubicBezTo>
                  <a:cubicBezTo>
                    <a:pt x="2269" y="6629"/>
                    <a:pt x="3273" y="5896"/>
                    <a:pt x="4257" y="5143"/>
                  </a:cubicBezTo>
                  <a:cubicBezTo>
                    <a:pt x="4696" y="4808"/>
                    <a:pt x="5428" y="4327"/>
                    <a:pt x="5491" y="3700"/>
                  </a:cubicBezTo>
                  <a:cubicBezTo>
                    <a:pt x="5531" y="3207"/>
                    <a:pt x="5281" y="3040"/>
                    <a:pt x="4927" y="3040"/>
                  </a:cubicBezTo>
                  <a:cubicBezTo>
                    <a:pt x="4590" y="3040"/>
                    <a:pt x="4158" y="3191"/>
                    <a:pt x="3793" y="3355"/>
                  </a:cubicBezTo>
                  <a:lnTo>
                    <a:pt x="3793" y="3355"/>
                  </a:lnTo>
                  <a:cubicBezTo>
                    <a:pt x="4236" y="2591"/>
                    <a:pt x="4724" y="1460"/>
                    <a:pt x="3692" y="1335"/>
                  </a:cubicBezTo>
                  <a:cubicBezTo>
                    <a:pt x="3658" y="1330"/>
                    <a:pt x="3624" y="1328"/>
                    <a:pt x="3591" y="1328"/>
                  </a:cubicBezTo>
                  <a:cubicBezTo>
                    <a:pt x="3246" y="1328"/>
                    <a:pt x="2940" y="1590"/>
                    <a:pt x="2679" y="1953"/>
                  </a:cubicBezTo>
                  <a:lnTo>
                    <a:pt x="2679" y="1953"/>
                  </a:lnTo>
                  <a:cubicBezTo>
                    <a:pt x="2821" y="963"/>
                    <a:pt x="2761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2991425" y="3171525"/>
              <a:ext cx="54850" cy="24325"/>
            </a:xfrm>
            <a:custGeom>
              <a:avLst/>
              <a:gdLst/>
              <a:ahLst/>
              <a:cxnLst/>
              <a:rect l="l" t="t" r="r" b="b"/>
              <a:pathLst>
                <a:path w="2194" h="973" extrusionOk="0">
                  <a:moveTo>
                    <a:pt x="327" y="1"/>
                  </a:moveTo>
                  <a:cubicBezTo>
                    <a:pt x="101" y="1"/>
                    <a:pt x="1" y="360"/>
                    <a:pt x="259" y="380"/>
                  </a:cubicBezTo>
                  <a:cubicBezTo>
                    <a:pt x="803" y="464"/>
                    <a:pt x="1326" y="652"/>
                    <a:pt x="1807" y="945"/>
                  </a:cubicBezTo>
                  <a:cubicBezTo>
                    <a:pt x="1839" y="964"/>
                    <a:pt x="1871" y="973"/>
                    <a:pt x="1902" y="973"/>
                  </a:cubicBezTo>
                  <a:cubicBezTo>
                    <a:pt x="2071" y="973"/>
                    <a:pt x="2194" y="714"/>
                    <a:pt x="2017" y="589"/>
                  </a:cubicBezTo>
                  <a:cubicBezTo>
                    <a:pt x="1515" y="276"/>
                    <a:pt x="970" y="66"/>
                    <a:pt x="364" y="4"/>
                  </a:cubicBezTo>
                  <a:cubicBezTo>
                    <a:pt x="351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3140150" y="2997975"/>
              <a:ext cx="18875" cy="80625"/>
            </a:xfrm>
            <a:custGeom>
              <a:avLst/>
              <a:gdLst/>
              <a:ahLst/>
              <a:cxnLst/>
              <a:rect l="l" t="t" r="r" b="b"/>
              <a:pathLst>
                <a:path w="755" h="3225" extrusionOk="0">
                  <a:moveTo>
                    <a:pt x="311" y="0"/>
                  </a:moveTo>
                  <a:cubicBezTo>
                    <a:pt x="197" y="0"/>
                    <a:pt x="77" y="93"/>
                    <a:pt x="127" y="229"/>
                  </a:cubicBezTo>
                  <a:cubicBezTo>
                    <a:pt x="357" y="1150"/>
                    <a:pt x="336" y="2070"/>
                    <a:pt x="64" y="2991"/>
                  </a:cubicBezTo>
                  <a:cubicBezTo>
                    <a:pt x="0" y="3131"/>
                    <a:pt x="123" y="3225"/>
                    <a:pt x="247" y="3225"/>
                  </a:cubicBezTo>
                  <a:cubicBezTo>
                    <a:pt x="327" y="3225"/>
                    <a:pt x="408" y="3186"/>
                    <a:pt x="441" y="3096"/>
                  </a:cubicBezTo>
                  <a:cubicBezTo>
                    <a:pt x="713" y="2133"/>
                    <a:pt x="755" y="1129"/>
                    <a:pt x="483" y="145"/>
                  </a:cubicBezTo>
                  <a:cubicBezTo>
                    <a:pt x="466" y="43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3257650" y="3047025"/>
              <a:ext cx="20550" cy="40850"/>
            </a:xfrm>
            <a:custGeom>
              <a:avLst/>
              <a:gdLst/>
              <a:ahLst/>
              <a:cxnLst/>
              <a:rect l="l" t="t" r="r" b="b"/>
              <a:pathLst>
                <a:path w="822" h="1634" extrusionOk="0">
                  <a:moveTo>
                    <a:pt x="580" y="0"/>
                  </a:moveTo>
                  <a:cubicBezTo>
                    <a:pt x="504" y="0"/>
                    <a:pt x="431" y="39"/>
                    <a:pt x="407" y="129"/>
                  </a:cubicBezTo>
                  <a:cubicBezTo>
                    <a:pt x="281" y="548"/>
                    <a:pt x="177" y="966"/>
                    <a:pt x="51" y="1385"/>
                  </a:cubicBezTo>
                  <a:cubicBezTo>
                    <a:pt x="1" y="1535"/>
                    <a:pt x="109" y="1633"/>
                    <a:pt x="221" y="1633"/>
                  </a:cubicBezTo>
                  <a:cubicBezTo>
                    <a:pt x="296" y="1633"/>
                    <a:pt x="373" y="1590"/>
                    <a:pt x="407" y="1489"/>
                  </a:cubicBezTo>
                  <a:cubicBezTo>
                    <a:pt x="553" y="1071"/>
                    <a:pt x="637" y="652"/>
                    <a:pt x="783" y="234"/>
                  </a:cubicBezTo>
                  <a:cubicBezTo>
                    <a:pt x="821" y="94"/>
                    <a:pt x="697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3368675" y="3177575"/>
              <a:ext cx="58125" cy="23000"/>
            </a:xfrm>
            <a:custGeom>
              <a:avLst/>
              <a:gdLst/>
              <a:ahLst/>
              <a:cxnLst/>
              <a:rect l="l" t="t" r="r" b="b"/>
              <a:pathLst>
                <a:path w="2325" h="920" extrusionOk="0">
                  <a:moveTo>
                    <a:pt x="2077" y="1"/>
                  </a:moveTo>
                  <a:cubicBezTo>
                    <a:pt x="2057" y="1"/>
                    <a:pt x="2035" y="4"/>
                    <a:pt x="2013" y="13"/>
                  </a:cubicBezTo>
                  <a:cubicBezTo>
                    <a:pt x="1406" y="201"/>
                    <a:pt x="820" y="389"/>
                    <a:pt x="213" y="536"/>
                  </a:cubicBezTo>
                  <a:cubicBezTo>
                    <a:pt x="1" y="594"/>
                    <a:pt x="74" y="919"/>
                    <a:pt x="267" y="919"/>
                  </a:cubicBezTo>
                  <a:cubicBezTo>
                    <a:pt x="283" y="919"/>
                    <a:pt x="300" y="917"/>
                    <a:pt x="318" y="912"/>
                  </a:cubicBezTo>
                  <a:cubicBezTo>
                    <a:pt x="925" y="724"/>
                    <a:pt x="1510" y="536"/>
                    <a:pt x="2117" y="389"/>
                  </a:cubicBezTo>
                  <a:cubicBezTo>
                    <a:pt x="2325" y="314"/>
                    <a:pt x="2260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3369300" y="3288200"/>
              <a:ext cx="53550" cy="19250"/>
            </a:xfrm>
            <a:custGeom>
              <a:avLst/>
              <a:gdLst/>
              <a:ahLst/>
              <a:cxnLst/>
              <a:rect l="l" t="t" r="r" b="b"/>
              <a:pathLst>
                <a:path w="2142" h="770" extrusionOk="0">
                  <a:moveTo>
                    <a:pt x="397" y="0"/>
                  </a:moveTo>
                  <a:cubicBezTo>
                    <a:pt x="355" y="0"/>
                    <a:pt x="314" y="1"/>
                    <a:pt x="272" y="3"/>
                  </a:cubicBezTo>
                  <a:cubicBezTo>
                    <a:pt x="7" y="43"/>
                    <a:pt x="0" y="401"/>
                    <a:pt x="212" y="401"/>
                  </a:cubicBezTo>
                  <a:cubicBezTo>
                    <a:pt x="218" y="401"/>
                    <a:pt x="224" y="401"/>
                    <a:pt x="230" y="400"/>
                  </a:cubicBezTo>
                  <a:cubicBezTo>
                    <a:pt x="273" y="398"/>
                    <a:pt x="317" y="398"/>
                    <a:pt x="360" y="398"/>
                  </a:cubicBezTo>
                  <a:cubicBezTo>
                    <a:pt x="839" y="398"/>
                    <a:pt x="1316" y="505"/>
                    <a:pt x="1757" y="735"/>
                  </a:cubicBezTo>
                  <a:cubicBezTo>
                    <a:pt x="1796" y="759"/>
                    <a:pt x="1833" y="770"/>
                    <a:pt x="1867" y="770"/>
                  </a:cubicBezTo>
                  <a:cubicBezTo>
                    <a:pt x="2039" y="770"/>
                    <a:pt x="2141" y="505"/>
                    <a:pt x="1967" y="400"/>
                  </a:cubicBezTo>
                  <a:cubicBezTo>
                    <a:pt x="1481" y="128"/>
                    <a:pt x="941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3239400" y="3395400"/>
              <a:ext cx="43300" cy="33975"/>
            </a:xfrm>
            <a:custGeom>
              <a:avLst/>
              <a:gdLst/>
              <a:ahLst/>
              <a:cxnLst/>
              <a:rect l="l" t="t" r="r" b="b"/>
              <a:pathLst>
                <a:path w="1732" h="1359" extrusionOk="0">
                  <a:moveTo>
                    <a:pt x="247" y="0"/>
                  </a:moveTo>
                  <a:cubicBezTo>
                    <a:pt x="95" y="0"/>
                    <a:pt x="1" y="245"/>
                    <a:pt x="153" y="381"/>
                  </a:cubicBezTo>
                  <a:cubicBezTo>
                    <a:pt x="572" y="694"/>
                    <a:pt x="969" y="1008"/>
                    <a:pt x="1367" y="1322"/>
                  </a:cubicBezTo>
                  <a:cubicBezTo>
                    <a:pt x="1403" y="1347"/>
                    <a:pt x="1439" y="1358"/>
                    <a:pt x="1472" y="1358"/>
                  </a:cubicBezTo>
                  <a:cubicBezTo>
                    <a:pt x="1630" y="1358"/>
                    <a:pt x="1732" y="1108"/>
                    <a:pt x="1576" y="987"/>
                  </a:cubicBezTo>
                  <a:cubicBezTo>
                    <a:pt x="1158" y="674"/>
                    <a:pt x="781" y="360"/>
                    <a:pt x="363" y="46"/>
                  </a:cubicBezTo>
                  <a:cubicBezTo>
                    <a:pt x="323" y="14"/>
                    <a:pt x="283" y="0"/>
                    <a:pt x="24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3030250" y="3406575"/>
              <a:ext cx="91125" cy="51750"/>
            </a:xfrm>
            <a:custGeom>
              <a:avLst/>
              <a:gdLst/>
              <a:ahLst/>
              <a:cxnLst/>
              <a:rect l="l" t="t" r="r" b="b"/>
              <a:pathLst>
                <a:path w="3645" h="2070" extrusionOk="0">
                  <a:moveTo>
                    <a:pt x="272" y="0"/>
                  </a:moveTo>
                  <a:cubicBezTo>
                    <a:pt x="133" y="0"/>
                    <a:pt x="0" y="145"/>
                    <a:pt x="87" y="289"/>
                  </a:cubicBezTo>
                  <a:cubicBezTo>
                    <a:pt x="610" y="1001"/>
                    <a:pt x="1342" y="1859"/>
                    <a:pt x="2263" y="2047"/>
                  </a:cubicBezTo>
                  <a:cubicBezTo>
                    <a:pt x="2345" y="2062"/>
                    <a:pt x="2427" y="2069"/>
                    <a:pt x="2507" y="2069"/>
                  </a:cubicBezTo>
                  <a:cubicBezTo>
                    <a:pt x="3104" y="2069"/>
                    <a:pt x="3626" y="1672"/>
                    <a:pt x="3644" y="1063"/>
                  </a:cubicBezTo>
                  <a:cubicBezTo>
                    <a:pt x="3644" y="927"/>
                    <a:pt x="3550" y="859"/>
                    <a:pt x="3456" y="859"/>
                  </a:cubicBezTo>
                  <a:cubicBezTo>
                    <a:pt x="3362" y="859"/>
                    <a:pt x="3267" y="927"/>
                    <a:pt x="3267" y="1063"/>
                  </a:cubicBezTo>
                  <a:cubicBezTo>
                    <a:pt x="3241" y="1530"/>
                    <a:pt x="2990" y="1685"/>
                    <a:pt x="2681" y="1685"/>
                  </a:cubicBezTo>
                  <a:cubicBezTo>
                    <a:pt x="2268" y="1685"/>
                    <a:pt x="1749" y="1410"/>
                    <a:pt x="1510" y="1231"/>
                  </a:cubicBezTo>
                  <a:cubicBezTo>
                    <a:pt x="1091" y="917"/>
                    <a:pt x="757" y="540"/>
                    <a:pt x="443" y="101"/>
                  </a:cubicBezTo>
                  <a:cubicBezTo>
                    <a:pt x="397" y="30"/>
                    <a:pt x="334" y="0"/>
                    <a:pt x="2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" name="Google Shape;947;p45"/>
          <p:cNvSpPr txBox="1">
            <a:spLocks noGrp="1"/>
          </p:cNvSpPr>
          <p:nvPr>
            <p:ph type="ctrTitle"/>
          </p:nvPr>
        </p:nvSpPr>
        <p:spPr>
          <a:xfrm>
            <a:off x="971598" y="1189210"/>
            <a:ext cx="2334600" cy="27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Usa imágenes de calidad. </a:t>
            </a:r>
            <a:endParaRPr sz="4000" dirty="0"/>
          </a:p>
        </p:txBody>
      </p:sp>
      <p:sp>
        <p:nvSpPr>
          <p:cNvPr id="948" name="Google Shape;948;p45"/>
          <p:cNvSpPr/>
          <p:nvPr/>
        </p:nvSpPr>
        <p:spPr>
          <a:xfrm>
            <a:off x="1721847" y="43516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45"/>
          <p:cNvGrpSpPr/>
          <p:nvPr/>
        </p:nvGrpSpPr>
        <p:grpSpPr>
          <a:xfrm>
            <a:off x="1727199" y="339901"/>
            <a:ext cx="2720283" cy="3832056"/>
            <a:chOff x="1727199" y="339901"/>
            <a:chExt cx="2720283" cy="3832056"/>
          </a:xfrm>
        </p:grpSpPr>
        <p:grpSp>
          <p:nvGrpSpPr>
            <p:cNvPr id="950" name="Google Shape;950;p45"/>
            <p:cNvGrpSpPr/>
            <p:nvPr/>
          </p:nvGrpSpPr>
          <p:grpSpPr>
            <a:xfrm rot="3347513">
              <a:off x="1766695" y="474066"/>
              <a:ext cx="521049" cy="371350"/>
              <a:chOff x="4920225" y="1759925"/>
              <a:chExt cx="521050" cy="371350"/>
            </a:xfrm>
          </p:grpSpPr>
          <p:sp>
            <p:nvSpPr>
              <p:cNvPr id="951" name="Google Shape;951;p45"/>
              <p:cNvSpPr/>
              <p:nvPr/>
            </p:nvSpPr>
            <p:spPr>
              <a:xfrm>
                <a:off x="4925300" y="1789500"/>
                <a:ext cx="515975" cy="339250"/>
              </a:xfrm>
              <a:custGeom>
                <a:avLst/>
                <a:gdLst/>
                <a:ahLst/>
                <a:cxnLst/>
                <a:rect l="l" t="t" r="r" b="b"/>
                <a:pathLst>
                  <a:path w="20639" h="13570" extrusionOk="0">
                    <a:moveTo>
                      <a:pt x="14309" y="1"/>
                    </a:moveTo>
                    <a:cubicBezTo>
                      <a:pt x="14157" y="1"/>
                      <a:pt x="14062" y="246"/>
                      <a:pt x="14215" y="381"/>
                    </a:cubicBezTo>
                    <a:cubicBezTo>
                      <a:pt x="16007" y="1745"/>
                      <a:pt x="17745" y="3126"/>
                      <a:pt x="19884" y="3919"/>
                    </a:cubicBezTo>
                    <a:lnTo>
                      <a:pt x="19884" y="3919"/>
                    </a:lnTo>
                    <a:cubicBezTo>
                      <a:pt x="13109" y="6595"/>
                      <a:pt x="6552" y="9691"/>
                      <a:pt x="196" y="13186"/>
                    </a:cubicBezTo>
                    <a:cubicBezTo>
                      <a:pt x="1" y="13310"/>
                      <a:pt x="106" y="13570"/>
                      <a:pt x="283" y="13570"/>
                    </a:cubicBezTo>
                    <a:cubicBezTo>
                      <a:pt x="315" y="13570"/>
                      <a:pt x="349" y="13561"/>
                      <a:pt x="384" y="13542"/>
                    </a:cubicBezTo>
                    <a:cubicBezTo>
                      <a:pt x="6871" y="9964"/>
                      <a:pt x="13566" y="6805"/>
                      <a:pt x="20471" y="4085"/>
                    </a:cubicBezTo>
                    <a:cubicBezTo>
                      <a:pt x="20638" y="4022"/>
                      <a:pt x="20638" y="3771"/>
                      <a:pt x="20471" y="3729"/>
                    </a:cubicBezTo>
                    <a:cubicBezTo>
                      <a:pt x="18169" y="2976"/>
                      <a:pt x="16328" y="1469"/>
                      <a:pt x="14424" y="46"/>
                    </a:cubicBezTo>
                    <a:cubicBezTo>
                      <a:pt x="14384" y="14"/>
                      <a:pt x="14345" y="1"/>
                      <a:pt x="143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4920225" y="1759925"/>
                <a:ext cx="3128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12513" h="14798" extrusionOk="0">
                    <a:moveTo>
                      <a:pt x="10085" y="0"/>
                    </a:moveTo>
                    <a:cubicBezTo>
                      <a:pt x="9668" y="0"/>
                      <a:pt x="9276" y="68"/>
                      <a:pt x="8957" y="246"/>
                    </a:cubicBezTo>
                    <a:cubicBezTo>
                      <a:pt x="8350" y="560"/>
                      <a:pt x="7848" y="1459"/>
                      <a:pt x="7450" y="1983"/>
                    </a:cubicBezTo>
                    <a:cubicBezTo>
                      <a:pt x="6906" y="2736"/>
                      <a:pt x="6383" y="3489"/>
                      <a:pt x="5860" y="4284"/>
                    </a:cubicBezTo>
                    <a:cubicBezTo>
                      <a:pt x="3684" y="7548"/>
                      <a:pt x="1843" y="11001"/>
                      <a:pt x="85" y="14516"/>
                    </a:cubicBezTo>
                    <a:cubicBezTo>
                      <a:pt x="0" y="14657"/>
                      <a:pt x="125" y="14798"/>
                      <a:pt x="247" y="14798"/>
                    </a:cubicBezTo>
                    <a:cubicBezTo>
                      <a:pt x="306" y="14798"/>
                      <a:pt x="365" y="14765"/>
                      <a:pt x="399" y="14683"/>
                    </a:cubicBezTo>
                    <a:cubicBezTo>
                      <a:pt x="1843" y="11817"/>
                      <a:pt x="3349" y="8992"/>
                      <a:pt x="5044" y="6230"/>
                    </a:cubicBezTo>
                    <a:cubicBezTo>
                      <a:pt x="5860" y="4912"/>
                      <a:pt x="6718" y="3594"/>
                      <a:pt x="7659" y="2338"/>
                    </a:cubicBezTo>
                    <a:cubicBezTo>
                      <a:pt x="8266" y="1501"/>
                      <a:pt x="8768" y="539"/>
                      <a:pt x="9919" y="434"/>
                    </a:cubicBezTo>
                    <a:cubicBezTo>
                      <a:pt x="10033" y="421"/>
                      <a:pt x="10148" y="415"/>
                      <a:pt x="10266" y="415"/>
                    </a:cubicBezTo>
                    <a:cubicBezTo>
                      <a:pt x="10908" y="415"/>
                      <a:pt x="11599" y="592"/>
                      <a:pt x="12200" y="769"/>
                    </a:cubicBezTo>
                    <a:cubicBezTo>
                      <a:pt x="12222" y="777"/>
                      <a:pt x="12242" y="781"/>
                      <a:pt x="12262" y="781"/>
                    </a:cubicBezTo>
                    <a:cubicBezTo>
                      <a:pt x="12447" y="781"/>
                      <a:pt x="12513" y="451"/>
                      <a:pt x="12304" y="413"/>
                    </a:cubicBezTo>
                    <a:cubicBezTo>
                      <a:pt x="11683" y="224"/>
                      <a:pt x="10844" y="0"/>
                      <a:pt x="10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4945450" y="1769200"/>
                <a:ext cx="306100" cy="3329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13318" extrusionOk="0">
                    <a:moveTo>
                      <a:pt x="11200" y="1"/>
                    </a:moveTo>
                    <a:cubicBezTo>
                      <a:pt x="11124" y="1"/>
                      <a:pt x="11051" y="45"/>
                      <a:pt x="11023" y="147"/>
                    </a:cubicBezTo>
                    <a:cubicBezTo>
                      <a:pt x="11020" y="162"/>
                      <a:pt x="11017" y="177"/>
                      <a:pt x="11013" y="192"/>
                    </a:cubicBezTo>
                    <a:lnTo>
                      <a:pt x="11013" y="192"/>
                    </a:lnTo>
                    <a:cubicBezTo>
                      <a:pt x="11009" y="191"/>
                      <a:pt x="11006" y="190"/>
                      <a:pt x="11003" y="189"/>
                    </a:cubicBezTo>
                    <a:lnTo>
                      <a:pt x="11003" y="189"/>
                    </a:lnTo>
                    <a:cubicBezTo>
                      <a:pt x="11004" y="199"/>
                      <a:pt x="11005" y="209"/>
                      <a:pt x="11007" y="218"/>
                    </a:cubicBezTo>
                    <a:lnTo>
                      <a:pt x="11007" y="218"/>
                    </a:lnTo>
                    <a:cubicBezTo>
                      <a:pt x="10650" y="1669"/>
                      <a:pt x="9459" y="2780"/>
                      <a:pt x="8492" y="3829"/>
                    </a:cubicBezTo>
                    <a:cubicBezTo>
                      <a:pt x="7571" y="4855"/>
                      <a:pt x="6629" y="5817"/>
                      <a:pt x="5688" y="6822"/>
                    </a:cubicBezTo>
                    <a:cubicBezTo>
                      <a:pt x="3784" y="8809"/>
                      <a:pt x="1838" y="10797"/>
                      <a:pt x="143" y="12952"/>
                    </a:cubicBezTo>
                    <a:cubicBezTo>
                      <a:pt x="1" y="13111"/>
                      <a:pt x="134" y="13317"/>
                      <a:pt x="271" y="13317"/>
                    </a:cubicBezTo>
                    <a:cubicBezTo>
                      <a:pt x="315" y="13317"/>
                      <a:pt x="359" y="13296"/>
                      <a:pt x="394" y="13245"/>
                    </a:cubicBezTo>
                    <a:cubicBezTo>
                      <a:pt x="2298" y="10839"/>
                      <a:pt x="4453" y="8663"/>
                      <a:pt x="6546" y="6466"/>
                    </a:cubicBezTo>
                    <a:cubicBezTo>
                      <a:pt x="7571" y="5399"/>
                      <a:pt x="8596" y="4353"/>
                      <a:pt x="9559" y="3223"/>
                    </a:cubicBezTo>
                    <a:cubicBezTo>
                      <a:pt x="10175" y="2524"/>
                      <a:pt x="10804" y="1811"/>
                      <a:pt x="11162" y="949"/>
                    </a:cubicBezTo>
                    <a:lnTo>
                      <a:pt x="11162" y="949"/>
                    </a:lnTo>
                    <a:cubicBezTo>
                      <a:pt x="11298" y="1406"/>
                      <a:pt x="11511" y="1821"/>
                      <a:pt x="11839" y="2218"/>
                    </a:cubicBezTo>
                    <a:cubicBezTo>
                      <a:pt x="11875" y="2269"/>
                      <a:pt x="11919" y="2290"/>
                      <a:pt x="11964" y="2290"/>
                    </a:cubicBezTo>
                    <a:cubicBezTo>
                      <a:pt x="12102" y="2290"/>
                      <a:pt x="12243" y="2084"/>
                      <a:pt x="12132" y="1925"/>
                    </a:cubicBezTo>
                    <a:cubicBezTo>
                      <a:pt x="11735" y="1423"/>
                      <a:pt x="11505" y="816"/>
                      <a:pt x="11421" y="189"/>
                    </a:cubicBezTo>
                    <a:cubicBezTo>
                      <a:pt x="11398" y="72"/>
                      <a:pt x="11296" y="1"/>
                      <a:pt x="11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4924750" y="1948000"/>
                <a:ext cx="3789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7331" extrusionOk="0">
                    <a:moveTo>
                      <a:pt x="14573" y="1"/>
                    </a:moveTo>
                    <a:cubicBezTo>
                      <a:pt x="14499" y="1"/>
                      <a:pt x="14433" y="40"/>
                      <a:pt x="14425" y="130"/>
                    </a:cubicBezTo>
                    <a:cubicBezTo>
                      <a:pt x="14341" y="548"/>
                      <a:pt x="14572" y="695"/>
                      <a:pt x="14551" y="1113"/>
                    </a:cubicBezTo>
                    <a:cubicBezTo>
                      <a:pt x="14530" y="2348"/>
                      <a:pt x="13421" y="2557"/>
                      <a:pt x="12500" y="2892"/>
                    </a:cubicBezTo>
                    <a:cubicBezTo>
                      <a:pt x="11182" y="3415"/>
                      <a:pt x="9822" y="3917"/>
                      <a:pt x="8462" y="4398"/>
                    </a:cubicBezTo>
                    <a:cubicBezTo>
                      <a:pt x="5742" y="5340"/>
                      <a:pt x="2980" y="6177"/>
                      <a:pt x="218" y="6951"/>
                    </a:cubicBezTo>
                    <a:cubicBezTo>
                      <a:pt x="0" y="7010"/>
                      <a:pt x="82" y="7331"/>
                      <a:pt x="286" y="7331"/>
                    </a:cubicBezTo>
                    <a:cubicBezTo>
                      <a:pt x="297" y="7331"/>
                      <a:pt x="310" y="7330"/>
                      <a:pt x="323" y="7328"/>
                    </a:cubicBezTo>
                    <a:cubicBezTo>
                      <a:pt x="3691" y="6386"/>
                      <a:pt x="7018" y="5340"/>
                      <a:pt x="10303" y="4147"/>
                    </a:cubicBezTo>
                    <a:cubicBezTo>
                      <a:pt x="11621" y="3687"/>
                      <a:pt x="13191" y="3289"/>
                      <a:pt x="14362" y="2557"/>
                    </a:cubicBezTo>
                    <a:cubicBezTo>
                      <a:pt x="14676" y="2348"/>
                      <a:pt x="14990" y="2139"/>
                      <a:pt x="15074" y="1741"/>
                    </a:cubicBezTo>
                    <a:cubicBezTo>
                      <a:pt x="15157" y="1197"/>
                      <a:pt x="14676" y="799"/>
                      <a:pt x="14781" y="234"/>
                    </a:cubicBezTo>
                    <a:cubicBezTo>
                      <a:pt x="14819" y="94"/>
                      <a:pt x="14687" y="1"/>
                      <a:pt x="1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5" name="Google Shape;955;p45"/>
            <p:cNvSpPr/>
            <p:nvPr/>
          </p:nvSpPr>
          <p:spPr>
            <a:xfrm>
              <a:off x="2211283" y="646906"/>
              <a:ext cx="2236200" cy="3525050"/>
            </a:xfrm>
            <a:custGeom>
              <a:avLst/>
              <a:gdLst/>
              <a:ahLst/>
              <a:cxnLst/>
              <a:rect l="l" t="t" r="r" b="b"/>
              <a:pathLst>
                <a:path w="89448" h="141002" extrusionOk="0">
                  <a:moveTo>
                    <a:pt x="675" y="3842"/>
                  </a:moveTo>
                  <a:cubicBezTo>
                    <a:pt x="5374" y="3207"/>
                    <a:pt x="19535" y="-95"/>
                    <a:pt x="28869" y="32"/>
                  </a:cubicBezTo>
                  <a:cubicBezTo>
                    <a:pt x="38204" y="159"/>
                    <a:pt x="50967" y="858"/>
                    <a:pt x="56682" y="4604"/>
                  </a:cubicBezTo>
                  <a:cubicBezTo>
                    <a:pt x="62397" y="8351"/>
                    <a:pt x="67795" y="15336"/>
                    <a:pt x="63159" y="22511"/>
                  </a:cubicBezTo>
                  <a:cubicBezTo>
                    <a:pt x="58524" y="29687"/>
                    <a:pt x="39347" y="47340"/>
                    <a:pt x="28869" y="47657"/>
                  </a:cubicBezTo>
                  <a:cubicBezTo>
                    <a:pt x="18392" y="47975"/>
                    <a:pt x="-2055" y="29433"/>
                    <a:pt x="294" y="24416"/>
                  </a:cubicBezTo>
                  <a:cubicBezTo>
                    <a:pt x="2644" y="19400"/>
                    <a:pt x="32298" y="14764"/>
                    <a:pt x="42966" y="17558"/>
                  </a:cubicBezTo>
                  <a:cubicBezTo>
                    <a:pt x="53634" y="20352"/>
                    <a:pt x="64747" y="32036"/>
                    <a:pt x="64302" y="41180"/>
                  </a:cubicBezTo>
                  <a:cubicBezTo>
                    <a:pt x="63858" y="50324"/>
                    <a:pt x="45125" y="62262"/>
                    <a:pt x="40299" y="72422"/>
                  </a:cubicBezTo>
                  <a:cubicBezTo>
                    <a:pt x="35473" y="82582"/>
                    <a:pt x="32171" y="92107"/>
                    <a:pt x="35346" y="102140"/>
                  </a:cubicBezTo>
                  <a:cubicBezTo>
                    <a:pt x="38521" y="112173"/>
                    <a:pt x="50332" y="126143"/>
                    <a:pt x="59349" y="132620"/>
                  </a:cubicBezTo>
                  <a:cubicBezTo>
                    <a:pt x="68366" y="139097"/>
                    <a:pt x="84432" y="139605"/>
                    <a:pt x="89448" y="141002"/>
                  </a:cubicBez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956" name="Google Shape;956;p45"/>
          <p:cNvSpPr/>
          <p:nvPr/>
        </p:nvSpPr>
        <p:spPr>
          <a:xfrm rot="-666596">
            <a:off x="-89274" y="147335"/>
            <a:ext cx="1562165" cy="338639"/>
          </a:xfrm>
          <a:custGeom>
            <a:avLst/>
            <a:gdLst/>
            <a:ahLst/>
            <a:cxnLst/>
            <a:rect l="l" t="t" r="r" b="b"/>
            <a:pathLst>
              <a:path w="62484" h="13545" extrusionOk="0">
                <a:moveTo>
                  <a:pt x="0" y="11049"/>
                </a:moveTo>
                <a:cubicBezTo>
                  <a:pt x="6350" y="11367"/>
                  <a:pt x="27686" y="14796"/>
                  <a:pt x="38100" y="12954"/>
                </a:cubicBezTo>
                <a:cubicBezTo>
                  <a:pt x="48514" y="11113"/>
                  <a:pt x="58420" y="2159"/>
                  <a:pt x="62484" y="0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7" name="Google Shape;957;p45"/>
          <p:cNvSpPr/>
          <p:nvPr/>
        </p:nvSpPr>
        <p:spPr>
          <a:xfrm>
            <a:off x="1951224" y="464319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52"/>
          <p:cNvSpPr/>
          <p:nvPr/>
        </p:nvSpPr>
        <p:spPr>
          <a:xfrm>
            <a:off x="5174925" y="764975"/>
            <a:ext cx="3993912" cy="4066498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52"/>
          <p:cNvSpPr txBox="1">
            <a:spLocks noGrp="1"/>
          </p:cNvSpPr>
          <p:nvPr>
            <p:ph type="title"/>
          </p:nvPr>
        </p:nvSpPr>
        <p:spPr>
          <a:xfrm>
            <a:off x="1729499" y="1993949"/>
            <a:ext cx="3407252" cy="1138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Se consciente con el diseño </a:t>
            </a:r>
            <a:endParaRPr sz="4000" dirty="0"/>
          </a:p>
        </p:txBody>
      </p:sp>
      <p:sp>
        <p:nvSpPr>
          <p:cNvPr id="2164" name="Google Shape;2164;p52"/>
          <p:cNvSpPr/>
          <p:nvPr/>
        </p:nvSpPr>
        <p:spPr>
          <a:xfrm>
            <a:off x="7116350" y="1790275"/>
            <a:ext cx="2526070" cy="3497556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52"/>
          <p:cNvGrpSpPr/>
          <p:nvPr/>
        </p:nvGrpSpPr>
        <p:grpSpPr>
          <a:xfrm rot="-2700000" flipH="1">
            <a:off x="1039042" y="935163"/>
            <a:ext cx="521045" cy="371346"/>
            <a:chOff x="4920225" y="1759925"/>
            <a:chExt cx="521050" cy="371350"/>
          </a:xfrm>
        </p:grpSpPr>
        <p:sp>
          <p:nvSpPr>
            <p:cNvPr id="2166" name="Google Shape;2166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52"/>
          <p:cNvGrpSpPr/>
          <p:nvPr/>
        </p:nvGrpSpPr>
        <p:grpSpPr>
          <a:xfrm rot="-2700000" flipH="1">
            <a:off x="1039042" y="2184363"/>
            <a:ext cx="521045" cy="371346"/>
            <a:chOff x="4920225" y="1759925"/>
            <a:chExt cx="521050" cy="371350"/>
          </a:xfrm>
        </p:grpSpPr>
        <p:sp>
          <p:nvSpPr>
            <p:cNvPr id="2171" name="Google Shape;2171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52"/>
          <p:cNvGrpSpPr/>
          <p:nvPr/>
        </p:nvGrpSpPr>
        <p:grpSpPr>
          <a:xfrm rot="-2700000" flipH="1">
            <a:off x="1039042" y="3462113"/>
            <a:ext cx="521045" cy="371346"/>
            <a:chOff x="4920225" y="1759925"/>
            <a:chExt cx="521050" cy="371350"/>
          </a:xfrm>
        </p:grpSpPr>
        <p:sp>
          <p:nvSpPr>
            <p:cNvPr id="2176" name="Google Shape;2176;p52"/>
            <p:cNvSpPr/>
            <p:nvPr/>
          </p:nvSpPr>
          <p:spPr>
            <a:xfrm>
              <a:off x="4925300" y="1789500"/>
              <a:ext cx="515975" cy="339250"/>
            </a:xfrm>
            <a:custGeom>
              <a:avLst/>
              <a:gdLst/>
              <a:ahLst/>
              <a:cxnLst/>
              <a:rect l="l" t="t" r="r" b="b"/>
              <a:pathLst>
                <a:path w="20639" h="13570" extrusionOk="0">
                  <a:moveTo>
                    <a:pt x="14309" y="1"/>
                  </a:moveTo>
                  <a:cubicBezTo>
                    <a:pt x="14157" y="1"/>
                    <a:pt x="14062" y="246"/>
                    <a:pt x="14215" y="381"/>
                  </a:cubicBezTo>
                  <a:cubicBezTo>
                    <a:pt x="16007" y="1745"/>
                    <a:pt x="17745" y="3126"/>
                    <a:pt x="19884" y="3919"/>
                  </a:cubicBezTo>
                  <a:lnTo>
                    <a:pt x="19884" y="3919"/>
                  </a:lnTo>
                  <a:cubicBezTo>
                    <a:pt x="13109" y="6595"/>
                    <a:pt x="6552" y="9691"/>
                    <a:pt x="196" y="13186"/>
                  </a:cubicBezTo>
                  <a:cubicBezTo>
                    <a:pt x="1" y="13310"/>
                    <a:pt x="106" y="13570"/>
                    <a:pt x="283" y="13570"/>
                  </a:cubicBezTo>
                  <a:cubicBezTo>
                    <a:pt x="315" y="13570"/>
                    <a:pt x="349" y="13561"/>
                    <a:pt x="384" y="13542"/>
                  </a:cubicBezTo>
                  <a:cubicBezTo>
                    <a:pt x="6871" y="9964"/>
                    <a:pt x="13566" y="6805"/>
                    <a:pt x="20471" y="4085"/>
                  </a:cubicBezTo>
                  <a:cubicBezTo>
                    <a:pt x="20638" y="4022"/>
                    <a:pt x="20638" y="3771"/>
                    <a:pt x="20471" y="3729"/>
                  </a:cubicBezTo>
                  <a:cubicBezTo>
                    <a:pt x="18169" y="2976"/>
                    <a:pt x="16328" y="1469"/>
                    <a:pt x="14424" y="46"/>
                  </a:cubicBezTo>
                  <a:cubicBezTo>
                    <a:pt x="14384" y="14"/>
                    <a:pt x="14345" y="1"/>
                    <a:pt x="143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4920225" y="1759925"/>
              <a:ext cx="312825" cy="369950"/>
            </a:xfrm>
            <a:custGeom>
              <a:avLst/>
              <a:gdLst/>
              <a:ahLst/>
              <a:cxnLst/>
              <a:rect l="l" t="t" r="r" b="b"/>
              <a:pathLst>
                <a:path w="12513" h="14798" extrusionOk="0">
                  <a:moveTo>
                    <a:pt x="10085" y="0"/>
                  </a:moveTo>
                  <a:cubicBezTo>
                    <a:pt x="9668" y="0"/>
                    <a:pt x="9276" y="68"/>
                    <a:pt x="8957" y="246"/>
                  </a:cubicBezTo>
                  <a:cubicBezTo>
                    <a:pt x="8350" y="560"/>
                    <a:pt x="7848" y="1459"/>
                    <a:pt x="7450" y="1983"/>
                  </a:cubicBezTo>
                  <a:cubicBezTo>
                    <a:pt x="6906" y="2736"/>
                    <a:pt x="6383" y="3489"/>
                    <a:pt x="5860" y="4284"/>
                  </a:cubicBezTo>
                  <a:cubicBezTo>
                    <a:pt x="3684" y="7548"/>
                    <a:pt x="1843" y="11001"/>
                    <a:pt x="85" y="14516"/>
                  </a:cubicBezTo>
                  <a:cubicBezTo>
                    <a:pt x="0" y="14657"/>
                    <a:pt x="125" y="14798"/>
                    <a:pt x="247" y="14798"/>
                  </a:cubicBezTo>
                  <a:cubicBezTo>
                    <a:pt x="306" y="14798"/>
                    <a:pt x="365" y="14765"/>
                    <a:pt x="399" y="14683"/>
                  </a:cubicBezTo>
                  <a:cubicBezTo>
                    <a:pt x="1843" y="11817"/>
                    <a:pt x="3349" y="8992"/>
                    <a:pt x="5044" y="6230"/>
                  </a:cubicBezTo>
                  <a:cubicBezTo>
                    <a:pt x="5860" y="4912"/>
                    <a:pt x="6718" y="3594"/>
                    <a:pt x="7659" y="2338"/>
                  </a:cubicBezTo>
                  <a:cubicBezTo>
                    <a:pt x="8266" y="1501"/>
                    <a:pt x="8768" y="539"/>
                    <a:pt x="9919" y="434"/>
                  </a:cubicBezTo>
                  <a:cubicBezTo>
                    <a:pt x="10033" y="421"/>
                    <a:pt x="10148" y="415"/>
                    <a:pt x="10266" y="415"/>
                  </a:cubicBezTo>
                  <a:cubicBezTo>
                    <a:pt x="10908" y="415"/>
                    <a:pt x="11599" y="592"/>
                    <a:pt x="12200" y="769"/>
                  </a:cubicBezTo>
                  <a:cubicBezTo>
                    <a:pt x="12222" y="777"/>
                    <a:pt x="12242" y="781"/>
                    <a:pt x="12262" y="781"/>
                  </a:cubicBezTo>
                  <a:cubicBezTo>
                    <a:pt x="12447" y="781"/>
                    <a:pt x="12513" y="451"/>
                    <a:pt x="12304" y="413"/>
                  </a:cubicBezTo>
                  <a:cubicBezTo>
                    <a:pt x="11683" y="224"/>
                    <a:pt x="10844" y="0"/>
                    <a:pt x="10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4945450" y="1769200"/>
              <a:ext cx="306100" cy="332950"/>
            </a:xfrm>
            <a:custGeom>
              <a:avLst/>
              <a:gdLst/>
              <a:ahLst/>
              <a:cxnLst/>
              <a:rect l="l" t="t" r="r" b="b"/>
              <a:pathLst>
                <a:path w="12244" h="13318" extrusionOk="0">
                  <a:moveTo>
                    <a:pt x="11200" y="1"/>
                  </a:moveTo>
                  <a:cubicBezTo>
                    <a:pt x="11124" y="1"/>
                    <a:pt x="11051" y="45"/>
                    <a:pt x="11023" y="147"/>
                  </a:cubicBezTo>
                  <a:cubicBezTo>
                    <a:pt x="11020" y="162"/>
                    <a:pt x="11017" y="177"/>
                    <a:pt x="11013" y="192"/>
                  </a:cubicBezTo>
                  <a:lnTo>
                    <a:pt x="11013" y="192"/>
                  </a:lnTo>
                  <a:cubicBezTo>
                    <a:pt x="11009" y="191"/>
                    <a:pt x="11006" y="190"/>
                    <a:pt x="11003" y="189"/>
                  </a:cubicBezTo>
                  <a:lnTo>
                    <a:pt x="11003" y="189"/>
                  </a:lnTo>
                  <a:cubicBezTo>
                    <a:pt x="11004" y="199"/>
                    <a:pt x="11005" y="209"/>
                    <a:pt x="11007" y="218"/>
                  </a:cubicBezTo>
                  <a:lnTo>
                    <a:pt x="11007" y="218"/>
                  </a:lnTo>
                  <a:cubicBezTo>
                    <a:pt x="10650" y="1669"/>
                    <a:pt x="9459" y="2780"/>
                    <a:pt x="8492" y="3829"/>
                  </a:cubicBezTo>
                  <a:cubicBezTo>
                    <a:pt x="7571" y="4855"/>
                    <a:pt x="6629" y="5817"/>
                    <a:pt x="5688" y="6822"/>
                  </a:cubicBezTo>
                  <a:cubicBezTo>
                    <a:pt x="3784" y="8809"/>
                    <a:pt x="1838" y="10797"/>
                    <a:pt x="143" y="12952"/>
                  </a:cubicBezTo>
                  <a:cubicBezTo>
                    <a:pt x="1" y="13111"/>
                    <a:pt x="134" y="13317"/>
                    <a:pt x="271" y="13317"/>
                  </a:cubicBezTo>
                  <a:cubicBezTo>
                    <a:pt x="315" y="13317"/>
                    <a:pt x="359" y="13296"/>
                    <a:pt x="394" y="13245"/>
                  </a:cubicBezTo>
                  <a:cubicBezTo>
                    <a:pt x="2298" y="10839"/>
                    <a:pt x="4453" y="8663"/>
                    <a:pt x="6546" y="6466"/>
                  </a:cubicBezTo>
                  <a:cubicBezTo>
                    <a:pt x="7571" y="5399"/>
                    <a:pt x="8596" y="4353"/>
                    <a:pt x="9559" y="3223"/>
                  </a:cubicBezTo>
                  <a:cubicBezTo>
                    <a:pt x="10175" y="2524"/>
                    <a:pt x="10804" y="1811"/>
                    <a:pt x="11162" y="949"/>
                  </a:cubicBezTo>
                  <a:lnTo>
                    <a:pt x="11162" y="949"/>
                  </a:lnTo>
                  <a:cubicBezTo>
                    <a:pt x="11298" y="1406"/>
                    <a:pt x="11511" y="1821"/>
                    <a:pt x="11839" y="2218"/>
                  </a:cubicBezTo>
                  <a:cubicBezTo>
                    <a:pt x="11875" y="2269"/>
                    <a:pt x="11919" y="2290"/>
                    <a:pt x="11964" y="2290"/>
                  </a:cubicBezTo>
                  <a:cubicBezTo>
                    <a:pt x="12102" y="2290"/>
                    <a:pt x="12243" y="2084"/>
                    <a:pt x="12132" y="1925"/>
                  </a:cubicBezTo>
                  <a:cubicBezTo>
                    <a:pt x="11735" y="1423"/>
                    <a:pt x="11505" y="816"/>
                    <a:pt x="11421" y="189"/>
                  </a:cubicBezTo>
                  <a:cubicBezTo>
                    <a:pt x="11398" y="72"/>
                    <a:pt x="11296" y="1"/>
                    <a:pt x="112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2"/>
            <p:cNvSpPr/>
            <p:nvPr/>
          </p:nvSpPr>
          <p:spPr>
            <a:xfrm>
              <a:off x="4924750" y="1948000"/>
              <a:ext cx="378950" cy="183275"/>
            </a:xfrm>
            <a:custGeom>
              <a:avLst/>
              <a:gdLst/>
              <a:ahLst/>
              <a:cxnLst/>
              <a:rect l="l" t="t" r="r" b="b"/>
              <a:pathLst>
                <a:path w="15158" h="7331" extrusionOk="0">
                  <a:moveTo>
                    <a:pt x="14573" y="1"/>
                  </a:moveTo>
                  <a:cubicBezTo>
                    <a:pt x="14499" y="1"/>
                    <a:pt x="14433" y="40"/>
                    <a:pt x="14425" y="130"/>
                  </a:cubicBezTo>
                  <a:cubicBezTo>
                    <a:pt x="14341" y="548"/>
                    <a:pt x="14572" y="695"/>
                    <a:pt x="14551" y="1113"/>
                  </a:cubicBezTo>
                  <a:cubicBezTo>
                    <a:pt x="14530" y="2348"/>
                    <a:pt x="13421" y="2557"/>
                    <a:pt x="12500" y="2892"/>
                  </a:cubicBezTo>
                  <a:cubicBezTo>
                    <a:pt x="11182" y="3415"/>
                    <a:pt x="9822" y="3917"/>
                    <a:pt x="8462" y="4398"/>
                  </a:cubicBezTo>
                  <a:cubicBezTo>
                    <a:pt x="5742" y="5340"/>
                    <a:pt x="2980" y="6177"/>
                    <a:pt x="218" y="6951"/>
                  </a:cubicBezTo>
                  <a:cubicBezTo>
                    <a:pt x="0" y="7010"/>
                    <a:pt x="82" y="7331"/>
                    <a:pt x="286" y="7331"/>
                  </a:cubicBezTo>
                  <a:cubicBezTo>
                    <a:pt x="297" y="7331"/>
                    <a:pt x="310" y="7330"/>
                    <a:pt x="323" y="7328"/>
                  </a:cubicBezTo>
                  <a:cubicBezTo>
                    <a:pt x="3691" y="6386"/>
                    <a:pt x="7018" y="5340"/>
                    <a:pt x="10303" y="4147"/>
                  </a:cubicBezTo>
                  <a:cubicBezTo>
                    <a:pt x="11621" y="3687"/>
                    <a:pt x="13191" y="3289"/>
                    <a:pt x="14362" y="2557"/>
                  </a:cubicBezTo>
                  <a:cubicBezTo>
                    <a:pt x="14676" y="2348"/>
                    <a:pt x="14990" y="2139"/>
                    <a:pt x="15074" y="1741"/>
                  </a:cubicBezTo>
                  <a:cubicBezTo>
                    <a:pt x="15157" y="1197"/>
                    <a:pt x="14676" y="799"/>
                    <a:pt x="14781" y="234"/>
                  </a:cubicBezTo>
                  <a:cubicBezTo>
                    <a:pt x="14819" y="94"/>
                    <a:pt x="14687" y="1"/>
                    <a:pt x="145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0" name="Google Shape;2180;p52"/>
          <p:cNvSpPr/>
          <p:nvPr/>
        </p:nvSpPr>
        <p:spPr>
          <a:xfrm>
            <a:off x="298075" y="826149"/>
            <a:ext cx="827000" cy="459725"/>
          </a:xfrm>
          <a:custGeom>
            <a:avLst/>
            <a:gdLst/>
            <a:ahLst/>
            <a:cxnLst/>
            <a:rect l="l" t="t" r="r" b="b"/>
            <a:pathLst>
              <a:path w="33080" h="18389" extrusionOk="0">
                <a:moveTo>
                  <a:pt x="33080" y="10522"/>
                </a:moveTo>
                <a:cubicBezTo>
                  <a:pt x="30727" y="9648"/>
                  <a:pt x="23465" y="5614"/>
                  <a:pt x="18960" y="5278"/>
                </a:cubicBezTo>
                <a:cubicBezTo>
                  <a:pt x="14455" y="4942"/>
                  <a:pt x="7799" y="6354"/>
                  <a:pt x="6051" y="8505"/>
                </a:cubicBezTo>
                <a:cubicBezTo>
                  <a:pt x="4303" y="10657"/>
                  <a:pt x="6791" y="17380"/>
                  <a:pt x="8472" y="18187"/>
                </a:cubicBezTo>
                <a:cubicBezTo>
                  <a:pt x="10153" y="18994"/>
                  <a:pt x="15532" y="15968"/>
                  <a:pt x="16137" y="13346"/>
                </a:cubicBezTo>
                <a:cubicBezTo>
                  <a:pt x="16742" y="10724"/>
                  <a:pt x="13716" y="4606"/>
                  <a:pt x="12102" y="2454"/>
                </a:cubicBezTo>
                <a:cubicBezTo>
                  <a:pt x="10488" y="303"/>
                  <a:pt x="8472" y="-370"/>
                  <a:pt x="6455" y="437"/>
                </a:cubicBezTo>
                <a:cubicBezTo>
                  <a:pt x="4438" y="1244"/>
                  <a:pt x="1076" y="6152"/>
                  <a:pt x="0" y="729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81" name="Google Shape;2181;p52"/>
          <p:cNvSpPr/>
          <p:nvPr/>
        </p:nvSpPr>
        <p:spPr>
          <a:xfrm>
            <a:off x="263137" y="3472493"/>
            <a:ext cx="851850" cy="417500"/>
          </a:xfrm>
          <a:custGeom>
            <a:avLst/>
            <a:gdLst/>
            <a:ahLst/>
            <a:cxnLst/>
            <a:rect l="l" t="t" r="r" b="b"/>
            <a:pathLst>
              <a:path w="34074" h="16700" extrusionOk="0">
                <a:moveTo>
                  <a:pt x="34074" y="5925"/>
                </a:moveTo>
                <a:cubicBezTo>
                  <a:pt x="28695" y="5723"/>
                  <a:pt x="6440" y="2967"/>
                  <a:pt x="1801" y="4715"/>
                </a:cubicBezTo>
                <a:cubicBezTo>
                  <a:pt x="-2838" y="6463"/>
                  <a:pt x="2877" y="15271"/>
                  <a:pt x="6239" y="16414"/>
                </a:cubicBezTo>
                <a:cubicBezTo>
                  <a:pt x="9601" y="17557"/>
                  <a:pt x="20493" y="14128"/>
                  <a:pt x="21972" y="11573"/>
                </a:cubicBezTo>
                <a:cubicBezTo>
                  <a:pt x="23451" y="9018"/>
                  <a:pt x="17669" y="2967"/>
                  <a:pt x="15114" y="1084"/>
                </a:cubicBezTo>
                <a:cubicBezTo>
                  <a:pt x="12559" y="-799"/>
                  <a:pt x="8054" y="412"/>
                  <a:pt x="6642" y="2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82" name="Google Shape;2182;p52"/>
          <p:cNvSpPr/>
          <p:nvPr/>
        </p:nvSpPr>
        <p:spPr>
          <a:xfrm>
            <a:off x="268447" y="2120436"/>
            <a:ext cx="856625" cy="521925"/>
          </a:xfrm>
          <a:custGeom>
            <a:avLst/>
            <a:gdLst/>
            <a:ahLst/>
            <a:cxnLst/>
            <a:rect l="l" t="t" r="r" b="b"/>
            <a:pathLst>
              <a:path w="34265" h="20877" extrusionOk="0">
                <a:moveTo>
                  <a:pt x="34265" y="8775"/>
                </a:moveTo>
                <a:cubicBezTo>
                  <a:pt x="29491" y="9784"/>
                  <a:pt x="11271" y="15431"/>
                  <a:pt x="5623" y="14826"/>
                </a:cubicBezTo>
                <a:cubicBezTo>
                  <a:pt x="-25" y="14221"/>
                  <a:pt x="-563" y="7565"/>
                  <a:pt x="378" y="5144"/>
                </a:cubicBezTo>
                <a:cubicBezTo>
                  <a:pt x="1319" y="2724"/>
                  <a:pt x="8850" y="-907"/>
                  <a:pt x="11270" y="303"/>
                </a:cubicBezTo>
                <a:cubicBezTo>
                  <a:pt x="13691" y="1513"/>
                  <a:pt x="14565" y="9245"/>
                  <a:pt x="14901" y="12405"/>
                </a:cubicBezTo>
                <a:cubicBezTo>
                  <a:pt x="15237" y="15565"/>
                  <a:pt x="15170" y="17851"/>
                  <a:pt x="13287" y="19263"/>
                </a:cubicBezTo>
                <a:cubicBezTo>
                  <a:pt x="11405" y="20675"/>
                  <a:pt x="5220" y="20608"/>
                  <a:pt x="3606" y="2087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183" name="Google Shape;2183;p52"/>
          <p:cNvGrpSpPr/>
          <p:nvPr/>
        </p:nvGrpSpPr>
        <p:grpSpPr>
          <a:xfrm rot="2135458">
            <a:off x="7572926" y="2750116"/>
            <a:ext cx="490679" cy="454279"/>
            <a:chOff x="1737775" y="1260125"/>
            <a:chExt cx="490675" cy="454275"/>
          </a:xfrm>
        </p:grpSpPr>
        <p:sp>
          <p:nvSpPr>
            <p:cNvPr id="2184" name="Google Shape;2184;p52"/>
            <p:cNvSpPr/>
            <p:nvPr/>
          </p:nvSpPr>
          <p:spPr>
            <a:xfrm>
              <a:off x="1737775" y="1433175"/>
              <a:ext cx="183100" cy="229125"/>
            </a:xfrm>
            <a:custGeom>
              <a:avLst/>
              <a:gdLst/>
              <a:ahLst/>
              <a:cxnLst/>
              <a:rect l="l" t="t" r="r" b="b"/>
              <a:pathLst>
                <a:path w="7324" h="9165" extrusionOk="0">
                  <a:moveTo>
                    <a:pt x="3581" y="591"/>
                  </a:moveTo>
                  <a:cubicBezTo>
                    <a:pt x="3635" y="591"/>
                    <a:pt x="3684" y="598"/>
                    <a:pt x="3725" y="615"/>
                  </a:cubicBezTo>
                  <a:cubicBezTo>
                    <a:pt x="4185" y="824"/>
                    <a:pt x="4499" y="2017"/>
                    <a:pt x="4708" y="2519"/>
                  </a:cubicBezTo>
                  <a:cubicBezTo>
                    <a:pt x="5105" y="3419"/>
                    <a:pt x="5482" y="4298"/>
                    <a:pt x="5838" y="5218"/>
                  </a:cubicBezTo>
                  <a:cubicBezTo>
                    <a:pt x="6089" y="5846"/>
                    <a:pt x="6570" y="6620"/>
                    <a:pt x="6654" y="7290"/>
                  </a:cubicBezTo>
                  <a:cubicBezTo>
                    <a:pt x="6758" y="8064"/>
                    <a:pt x="6026" y="8022"/>
                    <a:pt x="5357" y="8273"/>
                  </a:cubicBezTo>
                  <a:cubicBezTo>
                    <a:pt x="5024" y="8397"/>
                    <a:pt x="4793" y="8578"/>
                    <a:pt x="4591" y="8578"/>
                  </a:cubicBezTo>
                  <a:cubicBezTo>
                    <a:pt x="4449" y="8578"/>
                    <a:pt x="4322" y="8489"/>
                    <a:pt x="4185" y="8231"/>
                  </a:cubicBezTo>
                  <a:cubicBezTo>
                    <a:pt x="3871" y="7646"/>
                    <a:pt x="3766" y="6788"/>
                    <a:pt x="3578" y="6160"/>
                  </a:cubicBezTo>
                  <a:cubicBezTo>
                    <a:pt x="3348" y="5407"/>
                    <a:pt x="3139" y="4612"/>
                    <a:pt x="2908" y="3858"/>
                  </a:cubicBezTo>
                  <a:cubicBezTo>
                    <a:pt x="2872" y="3757"/>
                    <a:pt x="2794" y="3712"/>
                    <a:pt x="2717" y="3712"/>
                  </a:cubicBezTo>
                  <a:cubicBezTo>
                    <a:pt x="2619" y="3712"/>
                    <a:pt x="2523" y="3783"/>
                    <a:pt x="2511" y="3900"/>
                  </a:cubicBezTo>
                  <a:cubicBezTo>
                    <a:pt x="2510" y="3920"/>
                    <a:pt x="2508" y="3940"/>
                    <a:pt x="2506" y="3960"/>
                  </a:cubicBezTo>
                  <a:lnTo>
                    <a:pt x="2506" y="3960"/>
                  </a:lnTo>
                  <a:cubicBezTo>
                    <a:pt x="2501" y="3961"/>
                    <a:pt x="2495" y="3962"/>
                    <a:pt x="2490" y="3963"/>
                  </a:cubicBezTo>
                  <a:cubicBezTo>
                    <a:pt x="2494" y="3976"/>
                    <a:pt x="2498" y="3990"/>
                    <a:pt x="2502" y="4003"/>
                  </a:cubicBezTo>
                  <a:lnTo>
                    <a:pt x="2502" y="4003"/>
                  </a:lnTo>
                  <a:cubicBezTo>
                    <a:pt x="2476" y="4262"/>
                    <a:pt x="2425" y="4520"/>
                    <a:pt x="2406" y="4779"/>
                  </a:cubicBezTo>
                  <a:cubicBezTo>
                    <a:pt x="2340" y="5275"/>
                    <a:pt x="2157" y="5522"/>
                    <a:pt x="1835" y="5522"/>
                  </a:cubicBezTo>
                  <a:cubicBezTo>
                    <a:pt x="1750" y="5522"/>
                    <a:pt x="1654" y="5505"/>
                    <a:pt x="1548" y="5470"/>
                  </a:cubicBezTo>
                  <a:cubicBezTo>
                    <a:pt x="1364" y="5509"/>
                    <a:pt x="1219" y="5530"/>
                    <a:pt x="1106" y="5530"/>
                  </a:cubicBezTo>
                  <a:cubicBezTo>
                    <a:pt x="798" y="5530"/>
                    <a:pt x="727" y="5371"/>
                    <a:pt x="712" y="4988"/>
                  </a:cubicBezTo>
                  <a:cubicBezTo>
                    <a:pt x="691" y="4507"/>
                    <a:pt x="1046" y="3837"/>
                    <a:pt x="1151" y="3335"/>
                  </a:cubicBezTo>
                  <a:cubicBezTo>
                    <a:pt x="1256" y="2833"/>
                    <a:pt x="1276" y="2331"/>
                    <a:pt x="1339" y="1850"/>
                  </a:cubicBezTo>
                  <a:cubicBezTo>
                    <a:pt x="1339" y="1818"/>
                    <a:pt x="1333" y="1791"/>
                    <a:pt x="1322" y="1768"/>
                  </a:cubicBezTo>
                  <a:lnTo>
                    <a:pt x="1322" y="1768"/>
                  </a:lnTo>
                  <a:cubicBezTo>
                    <a:pt x="1435" y="1715"/>
                    <a:pt x="1501" y="1559"/>
                    <a:pt x="1381" y="1452"/>
                  </a:cubicBezTo>
                  <a:lnTo>
                    <a:pt x="1381" y="1452"/>
                  </a:lnTo>
                  <a:cubicBezTo>
                    <a:pt x="1391" y="1461"/>
                    <a:pt x="1406" y="1465"/>
                    <a:pt x="1425" y="1465"/>
                  </a:cubicBezTo>
                  <a:cubicBezTo>
                    <a:pt x="1712" y="1465"/>
                    <a:pt x="3000" y="591"/>
                    <a:pt x="3581" y="591"/>
                  </a:cubicBezTo>
                  <a:close/>
                  <a:moveTo>
                    <a:pt x="3873" y="1"/>
                  </a:moveTo>
                  <a:cubicBezTo>
                    <a:pt x="3855" y="1"/>
                    <a:pt x="3839" y="4"/>
                    <a:pt x="3829" y="8"/>
                  </a:cubicBezTo>
                  <a:cubicBezTo>
                    <a:pt x="3076" y="280"/>
                    <a:pt x="1256" y="636"/>
                    <a:pt x="984" y="1473"/>
                  </a:cubicBezTo>
                  <a:cubicBezTo>
                    <a:pt x="942" y="1515"/>
                    <a:pt x="984" y="1620"/>
                    <a:pt x="1025" y="1661"/>
                  </a:cubicBezTo>
                  <a:lnTo>
                    <a:pt x="1053" y="1682"/>
                  </a:lnTo>
                  <a:lnTo>
                    <a:pt x="1053" y="1682"/>
                  </a:lnTo>
                  <a:cubicBezTo>
                    <a:pt x="984" y="1711"/>
                    <a:pt x="928" y="1773"/>
                    <a:pt x="921" y="1871"/>
                  </a:cubicBezTo>
                  <a:cubicBezTo>
                    <a:pt x="816" y="3168"/>
                    <a:pt x="523" y="4381"/>
                    <a:pt x="63" y="5574"/>
                  </a:cubicBezTo>
                  <a:cubicBezTo>
                    <a:pt x="0" y="5721"/>
                    <a:pt x="147" y="5825"/>
                    <a:pt x="251" y="5825"/>
                  </a:cubicBezTo>
                  <a:cubicBezTo>
                    <a:pt x="587" y="5838"/>
                    <a:pt x="1162" y="5963"/>
                    <a:pt x="1671" y="5963"/>
                  </a:cubicBezTo>
                  <a:cubicBezTo>
                    <a:pt x="1986" y="5963"/>
                    <a:pt x="2277" y="5915"/>
                    <a:pt x="2469" y="5762"/>
                  </a:cubicBezTo>
                  <a:cubicBezTo>
                    <a:pt x="2662" y="5616"/>
                    <a:pt x="2754" y="5329"/>
                    <a:pt x="2802" y="5013"/>
                  </a:cubicBezTo>
                  <a:lnTo>
                    <a:pt x="2802" y="5013"/>
                  </a:lnTo>
                  <a:cubicBezTo>
                    <a:pt x="3199" y="6352"/>
                    <a:pt x="3594" y="7683"/>
                    <a:pt x="3976" y="9027"/>
                  </a:cubicBezTo>
                  <a:cubicBezTo>
                    <a:pt x="4003" y="9122"/>
                    <a:pt x="4075" y="9165"/>
                    <a:pt x="4151" y="9165"/>
                  </a:cubicBezTo>
                  <a:cubicBezTo>
                    <a:pt x="4191" y="9165"/>
                    <a:pt x="4232" y="9153"/>
                    <a:pt x="4269" y="9131"/>
                  </a:cubicBezTo>
                  <a:cubicBezTo>
                    <a:pt x="5210" y="8713"/>
                    <a:pt x="6152" y="8378"/>
                    <a:pt x="7156" y="8127"/>
                  </a:cubicBezTo>
                  <a:cubicBezTo>
                    <a:pt x="7261" y="8085"/>
                    <a:pt x="7323" y="7980"/>
                    <a:pt x="7282" y="7876"/>
                  </a:cubicBezTo>
                  <a:cubicBezTo>
                    <a:pt x="6256" y="5239"/>
                    <a:pt x="5189" y="2645"/>
                    <a:pt x="4038" y="92"/>
                  </a:cubicBezTo>
                  <a:cubicBezTo>
                    <a:pt x="4022" y="28"/>
                    <a:pt x="3933" y="1"/>
                    <a:pt x="38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2"/>
            <p:cNvSpPr/>
            <p:nvPr/>
          </p:nvSpPr>
          <p:spPr>
            <a:xfrm>
              <a:off x="1938625" y="1470375"/>
              <a:ext cx="201950" cy="244025"/>
            </a:xfrm>
            <a:custGeom>
              <a:avLst/>
              <a:gdLst/>
              <a:ahLst/>
              <a:cxnLst/>
              <a:rect l="l" t="t" r="r" b="b"/>
              <a:pathLst>
                <a:path w="8078" h="9761" extrusionOk="0">
                  <a:moveTo>
                    <a:pt x="4105" y="387"/>
                  </a:moveTo>
                  <a:cubicBezTo>
                    <a:pt x="4986" y="387"/>
                    <a:pt x="5846" y="664"/>
                    <a:pt x="6571" y="1345"/>
                  </a:cubicBezTo>
                  <a:cubicBezTo>
                    <a:pt x="7471" y="2203"/>
                    <a:pt x="7826" y="3730"/>
                    <a:pt x="7115" y="4818"/>
                  </a:cubicBezTo>
                  <a:cubicBezTo>
                    <a:pt x="6529" y="5760"/>
                    <a:pt x="5378" y="6074"/>
                    <a:pt x="4395" y="6367"/>
                  </a:cubicBezTo>
                  <a:cubicBezTo>
                    <a:pt x="4227" y="6430"/>
                    <a:pt x="4206" y="6639"/>
                    <a:pt x="4332" y="6743"/>
                  </a:cubicBezTo>
                  <a:cubicBezTo>
                    <a:pt x="4520" y="6869"/>
                    <a:pt x="5755" y="7287"/>
                    <a:pt x="5859" y="7392"/>
                  </a:cubicBezTo>
                  <a:cubicBezTo>
                    <a:pt x="6090" y="7727"/>
                    <a:pt x="5441" y="9045"/>
                    <a:pt x="5169" y="9150"/>
                  </a:cubicBezTo>
                  <a:cubicBezTo>
                    <a:pt x="5119" y="9168"/>
                    <a:pt x="5063" y="9176"/>
                    <a:pt x="5002" y="9176"/>
                  </a:cubicBezTo>
                  <a:cubicBezTo>
                    <a:pt x="4509" y="9176"/>
                    <a:pt x="3715" y="8622"/>
                    <a:pt x="3286" y="8417"/>
                  </a:cubicBezTo>
                  <a:cubicBezTo>
                    <a:pt x="2637" y="8103"/>
                    <a:pt x="2009" y="7790"/>
                    <a:pt x="1382" y="7476"/>
                  </a:cubicBezTo>
                  <a:cubicBezTo>
                    <a:pt x="398" y="6974"/>
                    <a:pt x="670" y="6890"/>
                    <a:pt x="1110" y="6032"/>
                  </a:cubicBezTo>
                  <a:cubicBezTo>
                    <a:pt x="1361" y="5488"/>
                    <a:pt x="1382" y="5446"/>
                    <a:pt x="2009" y="5425"/>
                  </a:cubicBezTo>
                  <a:cubicBezTo>
                    <a:pt x="2805" y="5404"/>
                    <a:pt x="3474" y="5279"/>
                    <a:pt x="4018" y="4651"/>
                  </a:cubicBezTo>
                  <a:cubicBezTo>
                    <a:pt x="4541" y="4044"/>
                    <a:pt x="5106" y="2370"/>
                    <a:pt x="4395" y="1680"/>
                  </a:cubicBezTo>
                  <a:cubicBezTo>
                    <a:pt x="4214" y="1509"/>
                    <a:pt x="3983" y="1436"/>
                    <a:pt x="3738" y="1436"/>
                  </a:cubicBezTo>
                  <a:cubicBezTo>
                    <a:pt x="3092" y="1436"/>
                    <a:pt x="2348" y="1946"/>
                    <a:pt x="2159" y="2533"/>
                  </a:cubicBezTo>
                  <a:lnTo>
                    <a:pt x="2159" y="2533"/>
                  </a:lnTo>
                  <a:cubicBezTo>
                    <a:pt x="1632" y="2247"/>
                    <a:pt x="1176" y="1951"/>
                    <a:pt x="739" y="1568"/>
                  </a:cubicBezTo>
                  <a:lnTo>
                    <a:pt x="739" y="1568"/>
                  </a:lnTo>
                  <a:cubicBezTo>
                    <a:pt x="1718" y="881"/>
                    <a:pt x="2930" y="387"/>
                    <a:pt x="4105" y="387"/>
                  </a:cubicBezTo>
                  <a:close/>
                  <a:moveTo>
                    <a:pt x="4149" y="0"/>
                  </a:moveTo>
                  <a:cubicBezTo>
                    <a:pt x="2856" y="0"/>
                    <a:pt x="1498" y="513"/>
                    <a:pt x="461" y="1261"/>
                  </a:cubicBezTo>
                  <a:cubicBezTo>
                    <a:pt x="402" y="1308"/>
                    <a:pt x="377" y="1368"/>
                    <a:pt x="375" y="1427"/>
                  </a:cubicBezTo>
                  <a:lnTo>
                    <a:pt x="375" y="1427"/>
                  </a:lnTo>
                  <a:cubicBezTo>
                    <a:pt x="287" y="1492"/>
                    <a:pt x="241" y="1627"/>
                    <a:pt x="336" y="1722"/>
                  </a:cubicBezTo>
                  <a:cubicBezTo>
                    <a:pt x="921" y="2245"/>
                    <a:pt x="1549" y="2621"/>
                    <a:pt x="2219" y="2998"/>
                  </a:cubicBezTo>
                  <a:cubicBezTo>
                    <a:pt x="2253" y="3008"/>
                    <a:pt x="2288" y="3013"/>
                    <a:pt x="2320" y="3013"/>
                  </a:cubicBezTo>
                  <a:cubicBezTo>
                    <a:pt x="2426" y="3013"/>
                    <a:pt x="2512" y="2959"/>
                    <a:pt x="2512" y="2831"/>
                  </a:cubicBezTo>
                  <a:cubicBezTo>
                    <a:pt x="2512" y="2336"/>
                    <a:pt x="3114" y="1936"/>
                    <a:pt x="3634" y="1936"/>
                  </a:cubicBezTo>
                  <a:cubicBezTo>
                    <a:pt x="3883" y="1936"/>
                    <a:pt x="4113" y="2028"/>
                    <a:pt x="4248" y="2245"/>
                  </a:cubicBezTo>
                  <a:cubicBezTo>
                    <a:pt x="4374" y="2454"/>
                    <a:pt x="4290" y="2935"/>
                    <a:pt x="4248" y="3186"/>
                  </a:cubicBezTo>
                  <a:cubicBezTo>
                    <a:pt x="4068" y="4299"/>
                    <a:pt x="3274" y="5041"/>
                    <a:pt x="2245" y="5041"/>
                  </a:cubicBezTo>
                  <a:cubicBezTo>
                    <a:pt x="1959" y="5041"/>
                    <a:pt x="1654" y="4983"/>
                    <a:pt x="1340" y="4860"/>
                  </a:cubicBezTo>
                  <a:cubicBezTo>
                    <a:pt x="1318" y="4847"/>
                    <a:pt x="1295" y="4841"/>
                    <a:pt x="1274" y="4841"/>
                  </a:cubicBezTo>
                  <a:cubicBezTo>
                    <a:pt x="1194" y="4841"/>
                    <a:pt x="1126" y="4920"/>
                    <a:pt x="1110" y="4986"/>
                  </a:cubicBezTo>
                  <a:cubicBezTo>
                    <a:pt x="838" y="5718"/>
                    <a:pt x="503" y="6388"/>
                    <a:pt x="64" y="7015"/>
                  </a:cubicBezTo>
                  <a:cubicBezTo>
                    <a:pt x="1" y="7099"/>
                    <a:pt x="22" y="7267"/>
                    <a:pt x="126" y="7287"/>
                  </a:cubicBezTo>
                  <a:cubicBezTo>
                    <a:pt x="1842" y="8145"/>
                    <a:pt x="3537" y="8961"/>
                    <a:pt x="5253" y="9736"/>
                  </a:cubicBezTo>
                  <a:cubicBezTo>
                    <a:pt x="5293" y="9753"/>
                    <a:pt x="5330" y="9761"/>
                    <a:pt x="5364" y="9761"/>
                  </a:cubicBezTo>
                  <a:cubicBezTo>
                    <a:pt x="5452" y="9761"/>
                    <a:pt x="5515" y="9707"/>
                    <a:pt x="5546" y="9631"/>
                  </a:cubicBezTo>
                  <a:cubicBezTo>
                    <a:pt x="5859" y="8857"/>
                    <a:pt x="6173" y="8103"/>
                    <a:pt x="6487" y="7308"/>
                  </a:cubicBezTo>
                  <a:cubicBezTo>
                    <a:pt x="6508" y="7225"/>
                    <a:pt x="6445" y="7078"/>
                    <a:pt x="6362" y="7078"/>
                  </a:cubicBezTo>
                  <a:cubicBezTo>
                    <a:pt x="5836" y="6999"/>
                    <a:pt x="5395" y="6858"/>
                    <a:pt x="4955" y="6629"/>
                  </a:cubicBezTo>
                  <a:lnTo>
                    <a:pt x="4955" y="6629"/>
                  </a:lnTo>
                  <a:cubicBezTo>
                    <a:pt x="5984" y="6309"/>
                    <a:pt x="7007" y="5863"/>
                    <a:pt x="7554" y="4860"/>
                  </a:cubicBezTo>
                  <a:cubicBezTo>
                    <a:pt x="8077" y="3856"/>
                    <a:pt x="7973" y="2601"/>
                    <a:pt x="7345" y="1659"/>
                  </a:cubicBezTo>
                  <a:cubicBezTo>
                    <a:pt x="6567" y="471"/>
                    <a:pt x="5388" y="0"/>
                    <a:pt x="414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2"/>
            <p:cNvSpPr/>
            <p:nvPr/>
          </p:nvSpPr>
          <p:spPr>
            <a:xfrm>
              <a:off x="1961400" y="1260125"/>
              <a:ext cx="267050" cy="242825"/>
            </a:xfrm>
            <a:custGeom>
              <a:avLst/>
              <a:gdLst/>
              <a:ahLst/>
              <a:cxnLst/>
              <a:rect l="l" t="t" r="r" b="b"/>
              <a:pathLst>
                <a:path w="10682" h="9713" extrusionOk="0">
                  <a:moveTo>
                    <a:pt x="115" y="2863"/>
                  </a:moveTo>
                  <a:cubicBezTo>
                    <a:pt x="115" y="2863"/>
                    <a:pt x="115" y="2866"/>
                    <a:pt x="115" y="2871"/>
                  </a:cubicBezTo>
                  <a:cubicBezTo>
                    <a:pt x="115" y="2869"/>
                    <a:pt x="115" y="2866"/>
                    <a:pt x="116" y="2864"/>
                  </a:cubicBezTo>
                  <a:lnTo>
                    <a:pt x="116" y="2864"/>
                  </a:lnTo>
                  <a:cubicBezTo>
                    <a:pt x="116" y="2864"/>
                    <a:pt x="116" y="2863"/>
                    <a:pt x="115" y="2863"/>
                  </a:cubicBezTo>
                  <a:close/>
                  <a:moveTo>
                    <a:pt x="3575" y="387"/>
                  </a:moveTo>
                  <a:cubicBezTo>
                    <a:pt x="3939" y="387"/>
                    <a:pt x="4301" y="451"/>
                    <a:pt x="4655" y="570"/>
                  </a:cubicBezTo>
                  <a:cubicBezTo>
                    <a:pt x="5597" y="925"/>
                    <a:pt x="7166" y="2076"/>
                    <a:pt x="6015" y="3436"/>
                  </a:cubicBezTo>
                  <a:cubicBezTo>
                    <a:pt x="5896" y="3576"/>
                    <a:pt x="6004" y="3772"/>
                    <a:pt x="6178" y="3772"/>
                  </a:cubicBezTo>
                  <a:cubicBezTo>
                    <a:pt x="6186" y="3772"/>
                    <a:pt x="6195" y="3772"/>
                    <a:pt x="6204" y="3771"/>
                  </a:cubicBezTo>
                  <a:cubicBezTo>
                    <a:pt x="6671" y="3688"/>
                    <a:pt x="7169" y="3613"/>
                    <a:pt x="7649" y="3613"/>
                  </a:cubicBezTo>
                  <a:cubicBezTo>
                    <a:pt x="8502" y="3613"/>
                    <a:pt x="9300" y="3849"/>
                    <a:pt x="9782" y="4692"/>
                  </a:cubicBezTo>
                  <a:cubicBezTo>
                    <a:pt x="10430" y="5780"/>
                    <a:pt x="10054" y="7328"/>
                    <a:pt x="9217" y="8249"/>
                  </a:cubicBezTo>
                  <a:cubicBezTo>
                    <a:pt x="8798" y="8709"/>
                    <a:pt x="8212" y="9044"/>
                    <a:pt x="7606" y="9211"/>
                  </a:cubicBezTo>
                  <a:cubicBezTo>
                    <a:pt x="7419" y="9266"/>
                    <a:pt x="7252" y="9292"/>
                    <a:pt x="7099" y="9292"/>
                  </a:cubicBezTo>
                  <a:cubicBezTo>
                    <a:pt x="6548" y="9292"/>
                    <a:pt x="6172" y="8956"/>
                    <a:pt x="5681" y="8416"/>
                  </a:cubicBezTo>
                  <a:cubicBezTo>
                    <a:pt x="5158" y="7872"/>
                    <a:pt x="5492" y="7998"/>
                    <a:pt x="5995" y="7663"/>
                  </a:cubicBezTo>
                  <a:cubicBezTo>
                    <a:pt x="7111" y="6932"/>
                    <a:pt x="7164" y="5315"/>
                    <a:pt x="5637" y="5315"/>
                  </a:cubicBezTo>
                  <a:cubicBezTo>
                    <a:pt x="5590" y="5315"/>
                    <a:pt x="5542" y="5316"/>
                    <a:pt x="5492" y="5319"/>
                  </a:cubicBezTo>
                  <a:cubicBezTo>
                    <a:pt x="5196" y="5339"/>
                    <a:pt x="4638" y="5658"/>
                    <a:pt x="4383" y="5658"/>
                  </a:cubicBezTo>
                  <a:cubicBezTo>
                    <a:pt x="4368" y="5658"/>
                    <a:pt x="4354" y="5656"/>
                    <a:pt x="4342" y="5654"/>
                  </a:cubicBezTo>
                  <a:cubicBezTo>
                    <a:pt x="3400" y="5424"/>
                    <a:pt x="4216" y="4545"/>
                    <a:pt x="4425" y="4210"/>
                  </a:cubicBezTo>
                  <a:cubicBezTo>
                    <a:pt x="4781" y="3666"/>
                    <a:pt x="4844" y="3018"/>
                    <a:pt x="4363" y="2516"/>
                  </a:cubicBezTo>
                  <a:cubicBezTo>
                    <a:pt x="4025" y="2134"/>
                    <a:pt x="3462" y="1825"/>
                    <a:pt x="2918" y="1825"/>
                  </a:cubicBezTo>
                  <a:cubicBezTo>
                    <a:pt x="2685" y="1825"/>
                    <a:pt x="2456" y="1882"/>
                    <a:pt x="2249" y="2013"/>
                  </a:cubicBezTo>
                  <a:cubicBezTo>
                    <a:pt x="1956" y="2202"/>
                    <a:pt x="1789" y="2537"/>
                    <a:pt x="1622" y="2829"/>
                  </a:cubicBezTo>
                  <a:cubicBezTo>
                    <a:pt x="1580" y="2955"/>
                    <a:pt x="1496" y="3394"/>
                    <a:pt x="1391" y="3541"/>
                  </a:cubicBezTo>
                  <a:cubicBezTo>
                    <a:pt x="1391" y="3645"/>
                    <a:pt x="1370" y="3750"/>
                    <a:pt x="1370" y="3855"/>
                  </a:cubicBezTo>
                  <a:cubicBezTo>
                    <a:pt x="1049" y="3694"/>
                    <a:pt x="743" y="3503"/>
                    <a:pt x="466" y="3282"/>
                  </a:cubicBezTo>
                  <a:lnTo>
                    <a:pt x="466" y="3282"/>
                  </a:lnTo>
                  <a:cubicBezTo>
                    <a:pt x="477" y="3266"/>
                    <a:pt x="485" y="3248"/>
                    <a:pt x="492" y="3227"/>
                  </a:cubicBezTo>
                  <a:cubicBezTo>
                    <a:pt x="500" y="3206"/>
                    <a:pt x="504" y="3184"/>
                    <a:pt x="506" y="3160"/>
                  </a:cubicBezTo>
                  <a:lnTo>
                    <a:pt x="506" y="3160"/>
                  </a:lnTo>
                  <a:cubicBezTo>
                    <a:pt x="515" y="3162"/>
                    <a:pt x="524" y="3163"/>
                    <a:pt x="534" y="3164"/>
                  </a:cubicBezTo>
                  <a:cubicBezTo>
                    <a:pt x="450" y="1930"/>
                    <a:pt x="1642" y="821"/>
                    <a:pt x="2730" y="507"/>
                  </a:cubicBezTo>
                  <a:cubicBezTo>
                    <a:pt x="3013" y="425"/>
                    <a:pt x="3295" y="387"/>
                    <a:pt x="3575" y="387"/>
                  </a:cubicBezTo>
                  <a:close/>
                  <a:moveTo>
                    <a:pt x="3640" y="1"/>
                  </a:moveTo>
                  <a:cubicBezTo>
                    <a:pt x="2056" y="1"/>
                    <a:pt x="247" y="1185"/>
                    <a:pt x="119" y="2845"/>
                  </a:cubicBezTo>
                  <a:lnTo>
                    <a:pt x="119" y="2845"/>
                  </a:lnTo>
                  <a:cubicBezTo>
                    <a:pt x="117" y="2851"/>
                    <a:pt x="116" y="2858"/>
                    <a:pt x="116" y="2864"/>
                  </a:cubicBezTo>
                  <a:lnTo>
                    <a:pt x="116" y="2864"/>
                  </a:lnTo>
                  <a:cubicBezTo>
                    <a:pt x="116" y="2865"/>
                    <a:pt x="116" y="2868"/>
                    <a:pt x="117" y="2872"/>
                  </a:cubicBezTo>
                  <a:lnTo>
                    <a:pt x="117" y="2872"/>
                  </a:lnTo>
                  <a:cubicBezTo>
                    <a:pt x="112" y="2945"/>
                    <a:pt x="110" y="3020"/>
                    <a:pt x="112" y="3096"/>
                  </a:cubicBezTo>
                  <a:lnTo>
                    <a:pt x="112" y="3096"/>
                  </a:lnTo>
                  <a:cubicBezTo>
                    <a:pt x="36" y="3145"/>
                    <a:pt x="1" y="3261"/>
                    <a:pt x="115" y="3353"/>
                  </a:cubicBezTo>
                  <a:cubicBezTo>
                    <a:pt x="575" y="3750"/>
                    <a:pt x="1036" y="4001"/>
                    <a:pt x="1601" y="4231"/>
                  </a:cubicBezTo>
                  <a:cubicBezTo>
                    <a:pt x="1620" y="4243"/>
                    <a:pt x="1642" y="4248"/>
                    <a:pt x="1664" y="4248"/>
                  </a:cubicBezTo>
                  <a:cubicBezTo>
                    <a:pt x="1760" y="4248"/>
                    <a:pt x="1865" y="4149"/>
                    <a:pt x="1831" y="4064"/>
                  </a:cubicBezTo>
                  <a:cubicBezTo>
                    <a:pt x="1778" y="3212"/>
                    <a:pt x="2115" y="2225"/>
                    <a:pt x="3023" y="2225"/>
                  </a:cubicBezTo>
                  <a:cubicBezTo>
                    <a:pt x="3186" y="2225"/>
                    <a:pt x="3367" y="2257"/>
                    <a:pt x="3567" y="2327"/>
                  </a:cubicBezTo>
                  <a:cubicBezTo>
                    <a:pt x="4760" y="2767"/>
                    <a:pt x="4174" y="4064"/>
                    <a:pt x="3442" y="4629"/>
                  </a:cubicBezTo>
                  <a:cubicBezTo>
                    <a:pt x="3358" y="4692"/>
                    <a:pt x="3358" y="4796"/>
                    <a:pt x="3400" y="4859"/>
                  </a:cubicBezTo>
                  <a:cubicBezTo>
                    <a:pt x="3651" y="5236"/>
                    <a:pt x="3860" y="5633"/>
                    <a:pt x="4091" y="5989"/>
                  </a:cubicBezTo>
                  <a:cubicBezTo>
                    <a:pt x="4121" y="6050"/>
                    <a:pt x="4197" y="6089"/>
                    <a:pt x="4268" y="6089"/>
                  </a:cubicBezTo>
                  <a:cubicBezTo>
                    <a:pt x="4294" y="6089"/>
                    <a:pt x="4319" y="6084"/>
                    <a:pt x="4342" y="6073"/>
                  </a:cubicBezTo>
                  <a:cubicBezTo>
                    <a:pt x="4593" y="5905"/>
                    <a:pt x="4844" y="5801"/>
                    <a:pt x="5137" y="5738"/>
                  </a:cubicBezTo>
                  <a:cubicBezTo>
                    <a:pt x="5303" y="5671"/>
                    <a:pt x="5450" y="5637"/>
                    <a:pt x="5579" y="5637"/>
                  </a:cubicBezTo>
                  <a:cubicBezTo>
                    <a:pt x="6052" y="5637"/>
                    <a:pt x="6274" y="6089"/>
                    <a:pt x="6225" y="6993"/>
                  </a:cubicBezTo>
                  <a:cubicBezTo>
                    <a:pt x="6078" y="7307"/>
                    <a:pt x="5430" y="7558"/>
                    <a:pt x="5095" y="7642"/>
                  </a:cubicBezTo>
                  <a:cubicBezTo>
                    <a:pt x="4969" y="7663"/>
                    <a:pt x="4927" y="7830"/>
                    <a:pt x="4990" y="7935"/>
                  </a:cubicBezTo>
                  <a:cubicBezTo>
                    <a:pt x="5638" y="9015"/>
                    <a:pt x="5943" y="9713"/>
                    <a:pt x="6891" y="9713"/>
                  </a:cubicBezTo>
                  <a:cubicBezTo>
                    <a:pt x="7136" y="9713"/>
                    <a:pt x="7425" y="9666"/>
                    <a:pt x="7773" y="9567"/>
                  </a:cubicBezTo>
                  <a:cubicBezTo>
                    <a:pt x="8945" y="9232"/>
                    <a:pt x="9865" y="8353"/>
                    <a:pt x="10284" y="7223"/>
                  </a:cubicBezTo>
                  <a:cubicBezTo>
                    <a:pt x="10681" y="6177"/>
                    <a:pt x="10681" y="4796"/>
                    <a:pt x="9845" y="3959"/>
                  </a:cubicBezTo>
                  <a:cubicBezTo>
                    <a:pt x="9269" y="3372"/>
                    <a:pt x="8508" y="3200"/>
                    <a:pt x="7733" y="3200"/>
                  </a:cubicBezTo>
                  <a:cubicBezTo>
                    <a:pt x="7350" y="3200"/>
                    <a:pt x="6964" y="3242"/>
                    <a:pt x="6595" y="3296"/>
                  </a:cubicBezTo>
                  <a:lnTo>
                    <a:pt x="6595" y="3296"/>
                  </a:lnTo>
                  <a:cubicBezTo>
                    <a:pt x="7423" y="1751"/>
                    <a:pt x="5584" y="218"/>
                    <a:pt x="4028" y="26"/>
                  </a:cubicBezTo>
                  <a:cubicBezTo>
                    <a:pt x="3901" y="9"/>
                    <a:pt x="3771" y="1"/>
                    <a:pt x="36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52"/>
          <p:cNvGrpSpPr/>
          <p:nvPr/>
        </p:nvGrpSpPr>
        <p:grpSpPr>
          <a:xfrm rot="2066121">
            <a:off x="7285767" y="3084495"/>
            <a:ext cx="245985" cy="222159"/>
            <a:chOff x="4947100" y="881950"/>
            <a:chExt cx="245975" cy="222150"/>
          </a:xfrm>
        </p:grpSpPr>
        <p:sp>
          <p:nvSpPr>
            <p:cNvPr id="2188" name="Google Shape;2188;p52"/>
            <p:cNvSpPr/>
            <p:nvPr/>
          </p:nvSpPr>
          <p:spPr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2"/>
            <p:cNvSpPr/>
            <p:nvPr/>
          </p:nvSpPr>
          <p:spPr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2"/>
            <p:cNvSpPr/>
            <p:nvPr/>
          </p:nvSpPr>
          <p:spPr>
            <a:xfrm>
              <a:off x="4947100" y="1017725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F3D8BF3-0A10-4DD9-8F36-1156D7B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93" y="1073888"/>
            <a:ext cx="3510119" cy="36150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51"/>
          <p:cNvSpPr txBox="1">
            <a:spLocks noGrp="1"/>
          </p:cNvSpPr>
          <p:nvPr>
            <p:ph type="subTitle" idx="1"/>
          </p:nvPr>
        </p:nvSpPr>
        <p:spPr>
          <a:xfrm flipH="1">
            <a:off x="1316388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Gaegu" panose="020B0604020202020204" charset="0"/>
                <a:ea typeface="Gaegu" panose="020B0604020202020204" charset="0"/>
              </a:rPr>
              <a:t>No te pases con las animaciones </a:t>
            </a:r>
            <a:endParaRPr sz="1800" dirty="0">
              <a:latin typeface="Gaegu" panose="020B0604020202020204" charset="0"/>
              <a:ea typeface="Gaegu" panose="020B0604020202020204" charset="0"/>
            </a:endParaRPr>
          </a:p>
        </p:txBody>
      </p:sp>
      <p:sp>
        <p:nvSpPr>
          <p:cNvPr id="2105" name="Google Shape;2105;p51"/>
          <p:cNvSpPr txBox="1">
            <a:spLocks noGrp="1"/>
          </p:cNvSpPr>
          <p:nvPr>
            <p:ph type="subTitle" idx="3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Gaegu" panose="020B0604020202020204" charset="0"/>
                <a:ea typeface="Gaegu" panose="020B0604020202020204" charset="0"/>
              </a:rPr>
              <a:t>Simplificar los gráficos. </a:t>
            </a:r>
            <a:endParaRPr sz="1800" dirty="0">
              <a:latin typeface="Gaegu" panose="020B0604020202020204" charset="0"/>
              <a:ea typeface="Gaegu" panose="020B0604020202020204" charset="0"/>
            </a:endParaRPr>
          </a:p>
        </p:txBody>
      </p:sp>
      <p:sp>
        <p:nvSpPr>
          <p:cNvPr id="2107" name="Google Shape;2107;p51"/>
          <p:cNvSpPr txBox="1">
            <a:spLocks noGrp="1"/>
          </p:cNvSpPr>
          <p:nvPr>
            <p:ph type="subTitle" idx="5"/>
          </p:nvPr>
        </p:nvSpPr>
        <p:spPr>
          <a:xfrm flipH="1">
            <a:off x="58002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Gaegu" panose="020B0604020202020204" charset="0"/>
                <a:ea typeface="Gaegu" panose="020B0604020202020204" charset="0"/>
              </a:rPr>
              <a:t>Usa listas numeradas.</a:t>
            </a:r>
            <a:endParaRPr sz="1800" dirty="0">
              <a:latin typeface="Gaegu" panose="020B0604020202020204" charset="0"/>
              <a:ea typeface="Gaegu" panose="020B0604020202020204" charset="0"/>
            </a:endParaRPr>
          </a:p>
        </p:txBody>
      </p:sp>
      <p:sp>
        <p:nvSpPr>
          <p:cNvPr id="2112" name="Google Shape;2112;p51"/>
          <p:cNvSpPr/>
          <p:nvPr/>
        </p:nvSpPr>
        <p:spPr>
          <a:xfrm>
            <a:off x="1459725" y="1591862"/>
            <a:ext cx="1644090" cy="1673969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51"/>
          <p:cNvSpPr/>
          <p:nvPr/>
        </p:nvSpPr>
        <p:spPr>
          <a:xfrm>
            <a:off x="3725500" y="1591850"/>
            <a:ext cx="1644120" cy="1638558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51"/>
          <p:cNvSpPr/>
          <p:nvPr/>
        </p:nvSpPr>
        <p:spPr>
          <a:xfrm flipH="1">
            <a:off x="5933900" y="1588462"/>
            <a:ext cx="1663403" cy="1680774"/>
          </a:xfrm>
          <a:custGeom>
            <a:avLst/>
            <a:gdLst/>
            <a:ahLst/>
            <a:cxnLst/>
            <a:rect l="l" t="t" r="r" b="b"/>
            <a:pathLst>
              <a:path w="29873" h="29208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5" name="Google Shape;2115;p51"/>
          <p:cNvGrpSpPr/>
          <p:nvPr/>
        </p:nvGrpSpPr>
        <p:grpSpPr>
          <a:xfrm>
            <a:off x="7597300" y="1126375"/>
            <a:ext cx="580125" cy="730950"/>
            <a:chOff x="4254350" y="2964700"/>
            <a:chExt cx="580125" cy="730950"/>
          </a:xfrm>
        </p:grpSpPr>
        <p:sp>
          <p:nvSpPr>
            <p:cNvPr id="2116" name="Google Shape;2116;p51"/>
            <p:cNvSpPr/>
            <p:nvPr/>
          </p:nvSpPr>
          <p:spPr>
            <a:xfrm>
              <a:off x="4627525" y="3590925"/>
              <a:ext cx="76175" cy="67275"/>
            </a:xfrm>
            <a:custGeom>
              <a:avLst/>
              <a:gdLst/>
              <a:ahLst/>
              <a:cxnLst/>
              <a:rect l="l" t="t" r="r" b="b"/>
              <a:pathLst>
                <a:path w="3047" h="2691" extrusionOk="0">
                  <a:moveTo>
                    <a:pt x="250" y="0"/>
                  </a:moveTo>
                  <a:cubicBezTo>
                    <a:pt x="142" y="0"/>
                    <a:pt x="0" y="95"/>
                    <a:pt x="13" y="239"/>
                  </a:cubicBezTo>
                  <a:cubicBezTo>
                    <a:pt x="160" y="1055"/>
                    <a:pt x="327" y="1954"/>
                    <a:pt x="1059" y="2415"/>
                  </a:cubicBezTo>
                  <a:cubicBezTo>
                    <a:pt x="1335" y="2592"/>
                    <a:pt x="1653" y="2690"/>
                    <a:pt x="1962" y="2690"/>
                  </a:cubicBezTo>
                  <a:cubicBezTo>
                    <a:pt x="2309" y="2690"/>
                    <a:pt x="2646" y="2566"/>
                    <a:pt x="2901" y="2289"/>
                  </a:cubicBezTo>
                  <a:cubicBezTo>
                    <a:pt x="3046" y="2143"/>
                    <a:pt x="2904" y="1935"/>
                    <a:pt x="2745" y="1935"/>
                  </a:cubicBezTo>
                  <a:cubicBezTo>
                    <a:pt x="2699" y="1935"/>
                    <a:pt x="2650" y="1953"/>
                    <a:pt x="2608" y="1996"/>
                  </a:cubicBezTo>
                  <a:cubicBezTo>
                    <a:pt x="2427" y="2186"/>
                    <a:pt x="2192" y="2269"/>
                    <a:pt x="1950" y="2269"/>
                  </a:cubicBezTo>
                  <a:cubicBezTo>
                    <a:pt x="1604" y="2269"/>
                    <a:pt x="1243" y="2099"/>
                    <a:pt x="996" y="1829"/>
                  </a:cubicBezTo>
                  <a:cubicBezTo>
                    <a:pt x="536" y="1368"/>
                    <a:pt x="473" y="720"/>
                    <a:pt x="369" y="113"/>
                  </a:cubicBezTo>
                  <a:cubicBezTo>
                    <a:pt x="369" y="34"/>
                    <a:pt x="316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4384863" y="3041988"/>
              <a:ext cx="369325" cy="282500"/>
            </a:xfrm>
            <a:custGeom>
              <a:avLst/>
              <a:gdLst/>
              <a:ahLst/>
              <a:cxnLst/>
              <a:rect l="l" t="t" r="r" b="b"/>
              <a:pathLst>
                <a:path w="14773" h="11300" extrusionOk="0">
                  <a:moveTo>
                    <a:pt x="4747" y="0"/>
                  </a:moveTo>
                  <a:cubicBezTo>
                    <a:pt x="4735" y="0"/>
                    <a:pt x="4722" y="1"/>
                    <a:pt x="4709" y="3"/>
                  </a:cubicBezTo>
                  <a:cubicBezTo>
                    <a:pt x="2595" y="338"/>
                    <a:pt x="315" y="2514"/>
                    <a:pt x="168" y="4732"/>
                  </a:cubicBezTo>
                  <a:cubicBezTo>
                    <a:pt x="1" y="7117"/>
                    <a:pt x="3118" y="8582"/>
                    <a:pt x="4792" y="9607"/>
                  </a:cubicBezTo>
                  <a:cubicBezTo>
                    <a:pt x="6204" y="10448"/>
                    <a:pt x="7907" y="11299"/>
                    <a:pt x="9564" y="11299"/>
                  </a:cubicBezTo>
                  <a:cubicBezTo>
                    <a:pt x="10338" y="11299"/>
                    <a:pt x="11103" y="11113"/>
                    <a:pt x="11823" y="10653"/>
                  </a:cubicBezTo>
                  <a:cubicBezTo>
                    <a:pt x="13559" y="9544"/>
                    <a:pt x="14773" y="7180"/>
                    <a:pt x="14166" y="5150"/>
                  </a:cubicBezTo>
                  <a:cubicBezTo>
                    <a:pt x="14133" y="5060"/>
                    <a:pt x="14056" y="5022"/>
                    <a:pt x="13978" y="5022"/>
                  </a:cubicBezTo>
                  <a:cubicBezTo>
                    <a:pt x="13858" y="5022"/>
                    <a:pt x="13739" y="5115"/>
                    <a:pt x="13789" y="5255"/>
                  </a:cubicBezTo>
                  <a:cubicBezTo>
                    <a:pt x="14396" y="7138"/>
                    <a:pt x="13162" y="9482"/>
                    <a:pt x="11488" y="10423"/>
                  </a:cubicBezTo>
                  <a:cubicBezTo>
                    <a:pt x="10869" y="10769"/>
                    <a:pt x="10222" y="10911"/>
                    <a:pt x="9570" y="10911"/>
                  </a:cubicBezTo>
                  <a:cubicBezTo>
                    <a:pt x="7972" y="10911"/>
                    <a:pt x="6339" y="10060"/>
                    <a:pt x="5002" y="9272"/>
                  </a:cubicBezTo>
                  <a:cubicBezTo>
                    <a:pt x="3453" y="8352"/>
                    <a:pt x="629" y="6992"/>
                    <a:pt x="608" y="5004"/>
                  </a:cubicBezTo>
                  <a:cubicBezTo>
                    <a:pt x="587" y="2828"/>
                    <a:pt x="2763" y="715"/>
                    <a:pt x="4792" y="380"/>
                  </a:cubicBezTo>
                  <a:cubicBezTo>
                    <a:pt x="5050" y="340"/>
                    <a:pt x="4970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4254350" y="3056000"/>
              <a:ext cx="514750" cy="601000"/>
            </a:xfrm>
            <a:custGeom>
              <a:avLst/>
              <a:gdLst/>
              <a:ahLst/>
              <a:cxnLst/>
              <a:rect l="l" t="t" r="r" b="b"/>
              <a:pathLst>
                <a:path w="20590" h="24040" extrusionOk="0">
                  <a:moveTo>
                    <a:pt x="9981" y="1"/>
                  </a:moveTo>
                  <a:cubicBezTo>
                    <a:pt x="9793" y="21"/>
                    <a:pt x="9793" y="398"/>
                    <a:pt x="10023" y="398"/>
                  </a:cubicBezTo>
                  <a:cubicBezTo>
                    <a:pt x="13894" y="607"/>
                    <a:pt x="18183" y="1381"/>
                    <a:pt x="19334" y="5713"/>
                  </a:cubicBezTo>
                  <a:cubicBezTo>
                    <a:pt x="20276" y="9374"/>
                    <a:pt x="18978" y="13475"/>
                    <a:pt x="17493" y="16802"/>
                  </a:cubicBezTo>
                  <a:cubicBezTo>
                    <a:pt x="16719" y="18497"/>
                    <a:pt x="15777" y="20171"/>
                    <a:pt x="14689" y="21698"/>
                  </a:cubicBezTo>
                  <a:cubicBezTo>
                    <a:pt x="13814" y="22919"/>
                    <a:pt x="12861" y="23625"/>
                    <a:pt x="11328" y="23625"/>
                  </a:cubicBezTo>
                  <a:cubicBezTo>
                    <a:pt x="11284" y="23625"/>
                    <a:pt x="11240" y="23624"/>
                    <a:pt x="11195" y="23623"/>
                  </a:cubicBezTo>
                  <a:cubicBezTo>
                    <a:pt x="10190" y="23623"/>
                    <a:pt x="9144" y="23393"/>
                    <a:pt x="8161" y="23079"/>
                  </a:cubicBezTo>
                  <a:cubicBezTo>
                    <a:pt x="4708" y="21970"/>
                    <a:pt x="691" y="18915"/>
                    <a:pt x="628" y="14940"/>
                  </a:cubicBezTo>
                  <a:cubicBezTo>
                    <a:pt x="586" y="10839"/>
                    <a:pt x="6048" y="9584"/>
                    <a:pt x="6027" y="5483"/>
                  </a:cubicBezTo>
                  <a:cubicBezTo>
                    <a:pt x="6027" y="5346"/>
                    <a:pt x="5927" y="5278"/>
                    <a:pt x="5828" y="5278"/>
                  </a:cubicBezTo>
                  <a:cubicBezTo>
                    <a:pt x="5728" y="5278"/>
                    <a:pt x="5629" y="5346"/>
                    <a:pt x="5629" y="5483"/>
                  </a:cubicBezTo>
                  <a:cubicBezTo>
                    <a:pt x="5650" y="8119"/>
                    <a:pt x="3202" y="9521"/>
                    <a:pt x="1654" y="11341"/>
                  </a:cubicBezTo>
                  <a:cubicBezTo>
                    <a:pt x="524" y="12638"/>
                    <a:pt x="1" y="14208"/>
                    <a:pt x="314" y="15944"/>
                  </a:cubicBezTo>
                  <a:cubicBezTo>
                    <a:pt x="1047" y="19773"/>
                    <a:pt x="4855" y="22577"/>
                    <a:pt x="8412" y="23581"/>
                  </a:cubicBezTo>
                  <a:cubicBezTo>
                    <a:pt x="9273" y="23816"/>
                    <a:pt x="10266" y="24039"/>
                    <a:pt x="11231" y="24039"/>
                  </a:cubicBezTo>
                  <a:cubicBezTo>
                    <a:pt x="12070" y="24039"/>
                    <a:pt x="12889" y="23870"/>
                    <a:pt x="13580" y="23393"/>
                  </a:cubicBezTo>
                  <a:cubicBezTo>
                    <a:pt x="15254" y="22221"/>
                    <a:pt x="16384" y="19773"/>
                    <a:pt x="17263" y="18037"/>
                  </a:cubicBezTo>
                  <a:cubicBezTo>
                    <a:pt x="19041" y="14438"/>
                    <a:pt x="20589" y="10002"/>
                    <a:pt x="19732" y="5964"/>
                  </a:cubicBezTo>
                  <a:cubicBezTo>
                    <a:pt x="18706" y="1214"/>
                    <a:pt x="14187" y="252"/>
                    <a:pt x="998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4344250" y="3293850"/>
              <a:ext cx="244900" cy="355950"/>
            </a:xfrm>
            <a:custGeom>
              <a:avLst/>
              <a:gdLst/>
              <a:ahLst/>
              <a:cxnLst/>
              <a:rect l="l" t="t" r="r" b="b"/>
              <a:pathLst>
                <a:path w="9796" h="14238" extrusionOk="0">
                  <a:moveTo>
                    <a:pt x="290" y="0"/>
                  </a:moveTo>
                  <a:cubicBezTo>
                    <a:pt x="92" y="0"/>
                    <a:pt x="1" y="345"/>
                    <a:pt x="234" y="383"/>
                  </a:cubicBezTo>
                  <a:cubicBezTo>
                    <a:pt x="736" y="488"/>
                    <a:pt x="1259" y="1220"/>
                    <a:pt x="1698" y="1534"/>
                  </a:cubicBezTo>
                  <a:cubicBezTo>
                    <a:pt x="2305" y="1953"/>
                    <a:pt x="2954" y="2287"/>
                    <a:pt x="3644" y="2580"/>
                  </a:cubicBezTo>
                  <a:cubicBezTo>
                    <a:pt x="5025" y="3187"/>
                    <a:pt x="6490" y="3606"/>
                    <a:pt x="7871" y="4233"/>
                  </a:cubicBezTo>
                  <a:cubicBezTo>
                    <a:pt x="8791" y="4652"/>
                    <a:pt x="9356" y="4756"/>
                    <a:pt x="9147" y="5824"/>
                  </a:cubicBezTo>
                  <a:cubicBezTo>
                    <a:pt x="9001" y="6723"/>
                    <a:pt x="8561" y="7665"/>
                    <a:pt x="8206" y="8502"/>
                  </a:cubicBezTo>
                  <a:cubicBezTo>
                    <a:pt x="7452" y="10406"/>
                    <a:pt x="6427" y="12142"/>
                    <a:pt x="5402" y="13942"/>
                  </a:cubicBezTo>
                  <a:cubicBezTo>
                    <a:pt x="5313" y="14090"/>
                    <a:pt x="5454" y="14238"/>
                    <a:pt x="5597" y="14238"/>
                  </a:cubicBezTo>
                  <a:cubicBezTo>
                    <a:pt x="5656" y="14238"/>
                    <a:pt x="5715" y="14212"/>
                    <a:pt x="5757" y="14151"/>
                  </a:cubicBezTo>
                  <a:cubicBezTo>
                    <a:pt x="7452" y="11243"/>
                    <a:pt x="8896" y="8293"/>
                    <a:pt x="9775" y="5049"/>
                  </a:cubicBezTo>
                  <a:cubicBezTo>
                    <a:pt x="9796" y="4966"/>
                    <a:pt x="9754" y="4861"/>
                    <a:pt x="9712" y="4819"/>
                  </a:cubicBezTo>
                  <a:cubicBezTo>
                    <a:pt x="8185" y="3836"/>
                    <a:pt x="6511" y="3313"/>
                    <a:pt x="4837" y="2664"/>
                  </a:cubicBezTo>
                  <a:cubicBezTo>
                    <a:pt x="3916" y="2308"/>
                    <a:pt x="3037" y="1932"/>
                    <a:pt x="2200" y="1409"/>
                  </a:cubicBezTo>
                  <a:cubicBezTo>
                    <a:pt x="1594" y="1011"/>
                    <a:pt x="1050" y="174"/>
                    <a:pt x="338" y="7"/>
                  </a:cubicBezTo>
                  <a:cubicBezTo>
                    <a:pt x="321" y="2"/>
                    <a:pt x="305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4456800" y="3272375"/>
              <a:ext cx="46800" cy="66400"/>
            </a:xfrm>
            <a:custGeom>
              <a:avLst/>
              <a:gdLst/>
              <a:ahLst/>
              <a:cxnLst/>
              <a:rect l="l" t="t" r="r" b="b"/>
              <a:pathLst>
                <a:path w="1872" h="2656" extrusionOk="0">
                  <a:moveTo>
                    <a:pt x="994" y="0"/>
                  </a:moveTo>
                  <a:cubicBezTo>
                    <a:pt x="934" y="0"/>
                    <a:pt x="876" y="27"/>
                    <a:pt x="837" y="92"/>
                  </a:cubicBezTo>
                  <a:cubicBezTo>
                    <a:pt x="356" y="782"/>
                    <a:pt x="84" y="1535"/>
                    <a:pt x="0" y="2372"/>
                  </a:cubicBezTo>
                  <a:cubicBezTo>
                    <a:pt x="0" y="2456"/>
                    <a:pt x="42" y="2498"/>
                    <a:pt x="105" y="2519"/>
                  </a:cubicBezTo>
                  <a:cubicBezTo>
                    <a:pt x="244" y="2614"/>
                    <a:pt x="388" y="2655"/>
                    <a:pt x="531" y="2655"/>
                  </a:cubicBezTo>
                  <a:cubicBezTo>
                    <a:pt x="795" y="2655"/>
                    <a:pt x="1052" y="2513"/>
                    <a:pt x="1255" y="2309"/>
                  </a:cubicBezTo>
                  <a:cubicBezTo>
                    <a:pt x="1695" y="1870"/>
                    <a:pt x="1611" y="1201"/>
                    <a:pt x="1820" y="636"/>
                  </a:cubicBezTo>
                  <a:cubicBezTo>
                    <a:pt x="1871" y="496"/>
                    <a:pt x="1752" y="402"/>
                    <a:pt x="1636" y="402"/>
                  </a:cubicBezTo>
                  <a:cubicBezTo>
                    <a:pt x="1562" y="402"/>
                    <a:pt x="1489" y="441"/>
                    <a:pt x="1465" y="531"/>
                  </a:cubicBezTo>
                  <a:cubicBezTo>
                    <a:pt x="1339" y="887"/>
                    <a:pt x="1339" y="1242"/>
                    <a:pt x="1235" y="1577"/>
                  </a:cubicBezTo>
                  <a:cubicBezTo>
                    <a:pt x="1151" y="1877"/>
                    <a:pt x="896" y="2270"/>
                    <a:pt x="573" y="2270"/>
                  </a:cubicBezTo>
                  <a:cubicBezTo>
                    <a:pt x="527" y="2270"/>
                    <a:pt x="480" y="2262"/>
                    <a:pt x="431" y="2244"/>
                  </a:cubicBezTo>
                  <a:lnTo>
                    <a:pt x="431" y="2244"/>
                  </a:lnTo>
                  <a:cubicBezTo>
                    <a:pt x="526" y="1515"/>
                    <a:pt x="774" y="878"/>
                    <a:pt x="1193" y="280"/>
                  </a:cubicBezTo>
                  <a:cubicBezTo>
                    <a:pt x="1265" y="135"/>
                    <a:pt x="1127" y="0"/>
                    <a:pt x="9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4311200" y="3321550"/>
              <a:ext cx="239775" cy="239800"/>
            </a:xfrm>
            <a:custGeom>
              <a:avLst/>
              <a:gdLst/>
              <a:ahLst/>
              <a:cxnLst/>
              <a:rect l="l" t="t" r="r" b="b"/>
              <a:pathLst>
                <a:path w="9591" h="9592" extrusionOk="0">
                  <a:moveTo>
                    <a:pt x="314" y="1"/>
                  </a:moveTo>
                  <a:cubicBezTo>
                    <a:pt x="121" y="1"/>
                    <a:pt x="1" y="254"/>
                    <a:pt x="196" y="342"/>
                  </a:cubicBezTo>
                  <a:cubicBezTo>
                    <a:pt x="2183" y="1242"/>
                    <a:pt x="4150" y="2142"/>
                    <a:pt x="6138" y="3042"/>
                  </a:cubicBezTo>
                  <a:cubicBezTo>
                    <a:pt x="7310" y="3565"/>
                    <a:pt x="8419" y="4088"/>
                    <a:pt x="8314" y="5615"/>
                  </a:cubicBezTo>
                  <a:cubicBezTo>
                    <a:pt x="8209" y="6933"/>
                    <a:pt x="7603" y="8189"/>
                    <a:pt x="6787" y="9235"/>
                  </a:cubicBezTo>
                  <a:cubicBezTo>
                    <a:pt x="6675" y="9395"/>
                    <a:pt x="6807" y="9591"/>
                    <a:pt x="6950" y="9591"/>
                  </a:cubicBezTo>
                  <a:cubicBezTo>
                    <a:pt x="6995" y="9591"/>
                    <a:pt x="7040" y="9572"/>
                    <a:pt x="7079" y="9528"/>
                  </a:cubicBezTo>
                  <a:cubicBezTo>
                    <a:pt x="8105" y="8231"/>
                    <a:pt x="9590" y="5427"/>
                    <a:pt x="8335" y="3858"/>
                  </a:cubicBezTo>
                  <a:cubicBezTo>
                    <a:pt x="7686" y="3021"/>
                    <a:pt x="6159" y="2623"/>
                    <a:pt x="5217" y="2205"/>
                  </a:cubicBezTo>
                  <a:cubicBezTo>
                    <a:pt x="3627" y="1472"/>
                    <a:pt x="2037" y="761"/>
                    <a:pt x="426" y="29"/>
                  </a:cubicBezTo>
                  <a:cubicBezTo>
                    <a:pt x="387" y="9"/>
                    <a:pt x="34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4570300" y="2964700"/>
              <a:ext cx="159050" cy="157600"/>
            </a:xfrm>
            <a:custGeom>
              <a:avLst/>
              <a:gdLst/>
              <a:ahLst/>
              <a:cxnLst/>
              <a:rect l="l" t="t" r="r" b="b"/>
              <a:pathLst>
                <a:path w="6362" h="6304" extrusionOk="0">
                  <a:moveTo>
                    <a:pt x="2883" y="1"/>
                  </a:moveTo>
                  <a:cubicBezTo>
                    <a:pt x="2169" y="1"/>
                    <a:pt x="1446" y="330"/>
                    <a:pt x="942" y="849"/>
                  </a:cubicBezTo>
                  <a:cubicBezTo>
                    <a:pt x="63" y="1790"/>
                    <a:pt x="0" y="3150"/>
                    <a:pt x="335" y="4322"/>
                  </a:cubicBezTo>
                  <a:cubicBezTo>
                    <a:pt x="368" y="4411"/>
                    <a:pt x="446" y="4450"/>
                    <a:pt x="526" y="4450"/>
                  </a:cubicBezTo>
                  <a:cubicBezTo>
                    <a:pt x="654" y="4450"/>
                    <a:pt x="784" y="4351"/>
                    <a:pt x="733" y="4197"/>
                  </a:cubicBezTo>
                  <a:cubicBezTo>
                    <a:pt x="461" y="3150"/>
                    <a:pt x="461" y="1937"/>
                    <a:pt x="1235" y="1100"/>
                  </a:cubicBezTo>
                  <a:cubicBezTo>
                    <a:pt x="1675" y="640"/>
                    <a:pt x="2224" y="419"/>
                    <a:pt x="2771" y="419"/>
                  </a:cubicBezTo>
                  <a:cubicBezTo>
                    <a:pt x="3344" y="419"/>
                    <a:pt x="3914" y="661"/>
                    <a:pt x="4353" y="1121"/>
                  </a:cubicBezTo>
                  <a:cubicBezTo>
                    <a:pt x="5587" y="2418"/>
                    <a:pt x="5796" y="4615"/>
                    <a:pt x="4750" y="6017"/>
                  </a:cubicBezTo>
                  <a:cubicBezTo>
                    <a:pt x="4631" y="6166"/>
                    <a:pt x="4766" y="6304"/>
                    <a:pt x="4914" y="6304"/>
                  </a:cubicBezTo>
                  <a:cubicBezTo>
                    <a:pt x="4974" y="6304"/>
                    <a:pt x="5036" y="6281"/>
                    <a:pt x="5085" y="6226"/>
                  </a:cubicBezTo>
                  <a:cubicBezTo>
                    <a:pt x="6361" y="4510"/>
                    <a:pt x="5922" y="1121"/>
                    <a:pt x="3746" y="179"/>
                  </a:cubicBezTo>
                  <a:cubicBezTo>
                    <a:pt x="3471" y="57"/>
                    <a:pt x="3178" y="1"/>
                    <a:pt x="288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4599075" y="3004350"/>
              <a:ext cx="82150" cy="98325"/>
            </a:xfrm>
            <a:custGeom>
              <a:avLst/>
              <a:gdLst/>
              <a:ahLst/>
              <a:cxnLst/>
              <a:rect l="l" t="t" r="r" b="b"/>
              <a:pathLst>
                <a:path w="3286" h="3933" extrusionOk="0">
                  <a:moveTo>
                    <a:pt x="1451" y="1"/>
                  </a:moveTo>
                  <a:cubicBezTo>
                    <a:pt x="1025" y="1"/>
                    <a:pt x="658" y="255"/>
                    <a:pt x="419" y="623"/>
                  </a:cubicBezTo>
                  <a:cubicBezTo>
                    <a:pt x="0" y="1271"/>
                    <a:pt x="189" y="2046"/>
                    <a:pt x="356" y="2736"/>
                  </a:cubicBezTo>
                  <a:cubicBezTo>
                    <a:pt x="397" y="2826"/>
                    <a:pt x="476" y="2865"/>
                    <a:pt x="556" y="2865"/>
                  </a:cubicBezTo>
                  <a:cubicBezTo>
                    <a:pt x="678" y="2865"/>
                    <a:pt x="800" y="2771"/>
                    <a:pt x="774" y="2631"/>
                  </a:cubicBezTo>
                  <a:cubicBezTo>
                    <a:pt x="628" y="2046"/>
                    <a:pt x="461" y="1355"/>
                    <a:pt x="795" y="790"/>
                  </a:cubicBezTo>
                  <a:cubicBezTo>
                    <a:pt x="982" y="510"/>
                    <a:pt x="1206" y="395"/>
                    <a:pt x="1429" y="395"/>
                  </a:cubicBezTo>
                  <a:cubicBezTo>
                    <a:pt x="1806" y="395"/>
                    <a:pt x="2181" y="725"/>
                    <a:pt x="2365" y="1146"/>
                  </a:cubicBezTo>
                  <a:cubicBezTo>
                    <a:pt x="2720" y="1941"/>
                    <a:pt x="2469" y="2945"/>
                    <a:pt x="2762" y="3803"/>
                  </a:cubicBezTo>
                  <a:cubicBezTo>
                    <a:pt x="2787" y="3893"/>
                    <a:pt x="2863" y="3932"/>
                    <a:pt x="2940" y="3932"/>
                  </a:cubicBezTo>
                  <a:cubicBezTo>
                    <a:pt x="3059" y="3932"/>
                    <a:pt x="3182" y="3839"/>
                    <a:pt x="3118" y="3699"/>
                  </a:cubicBezTo>
                  <a:cubicBezTo>
                    <a:pt x="2762" y="2631"/>
                    <a:pt x="3285" y="309"/>
                    <a:pt x="1632" y="16"/>
                  </a:cubicBezTo>
                  <a:cubicBezTo>
                    <a:pt x="1571" y="6"/>
                    <a:pt x="1511" y="1"/>
                    <a:pt x="14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4609275" y="3139100"/>
              <a:ext cx="225200" cy="556550"/>
            </a:xfrm>
            <a:custGeom>
              <a:avLst/>
              <a:gdLst/>
              <a:ahLst/>
              <a:cxnLst/>
              <a:rect l="l" t="t" r="r" b="b"/>
              <a:pathLst>
                <a:path w="9008" h="22262" extrusionOk="0">
                  <a:moveTo>
                    <a:pt x="4366" y="0"/>
                  </a:moveTo>
                  <a:cubicBezTo>
                    <a:pt x="4133" y="0"/>
                    <a:pt x="4145" y="360"/>
                    <a:pt x="4384" y="380"/>
                  </a:cubicBezTo>
                  <a:cubicBezTo>
                    <a:pt x="5451" y="464"/>
                    <a:pt x="6162" y="2179"/>
                    <a:pt x="6581" y="2995"/>
                  </a:cubicBezTo>
                  <a:cubicBezTo>
                    <a:pt x="7041" y="3916"/>
                    <a:pt x="7418" y="4879"/>
                    <a:pt x="7690" y="5862"/>
                  </a:cubicBezTo>
                  <a:cubicBezTo>
                    <a:pt x="8422" y="8457"/>
                    <a:pt x="8234" y="10988"/>
                    <a:pt x="7585" y="13583"/>
                  </a:cubicBezTo>
                  <a:cubicBezTo>
                    <a:pt x="7083" y="15550"/>
                    <a:pt x="6497" y="17684"/>
                    <a:pt x="5493" y="19462"/>
                  </a:cubicBezTo>
                  <a:cubicBezTo>
                    <a:pt x="4970" y="20383"/>
                    <a:pt x="4258" y="21220"/>
                    <a:pt x="3254" y="21638"/>
                  </a:cubicBezTo>
                  <a:cubicBezTo>
                    <a:pt x="2911" y="21783"/>
                    <a:pt x="2603" y="21848"/>
                    <a:pt x="2328" y="21848"/>
                  </a:cubicBezTo>
                  <a:cubicBezTo>
                    <a:pt x="1090" y="21848"/>
                    <a:pt x="511" y="20533"/>
                    <a:pt x="408" y="19232"/>
                  </a:cubicBezTo>
                  <a:cubicBezTo>
                    <a:pt x="398" y="19096"/>
                    <a:pt x="293" y="19028"/>
                    <a:pt x="194" y="19028"/>
                  </a:cubicBezTo>
                  <a:cubicBezTo>
                    <a:pt x="94" y="19028"/>
                    <a:pt x="0" y="19096"/>
                    <a:pt x="11" y="19232"/>
                  </a:cubicBezTo>
                  <a:cubicBezTo>
                    <a:pt x="163" y="20788"/>
                    <a:pt x="916" y="22262"/>
                    <a:pt x="2327" y="22262"/>
                  </a:cubicBezTo>
                  <a:cubicBezTo>
                    <a:pt x="2661" y="22262"/>
                    <a:pt x="3033" y="22179"/>
                    <a:pt x="3442" y="21994"/>
                  </a:cubicBezTo>
                  <a:cubicBezTo>
                    <a:pt x="5869" y="20927"/>
                    <a:pt x="6706" y="17893"/>
                    <a:pt x="7418" y="15591"/>
                  </a:cubicBezTo>
                  <a:cubicBezTo>
                    <a:pt x="8443" y="12286"/>
                    <a:pt x="9008" y="8980"/>
                    <a:pt x="8024" y="5569"/>
                  </a:cubicBezTo>
                  <a:cubicBezTo>
                    <a:pt x="7627" y="4209"/>
                    <a:pt x="7062" y="2933"/>
                    <a:pt x="6330" y="1698"/>
                  </a:cubicBezTo>
                  <a:cubicBezTo>
                    <a:pt x="5869" y="945"/>
                    <a:pt x="5388" y="66"/>
                    <a:pt x="4405" y="3"/>
                  </a:cubicBezTo>
                  <a:cubicBezTo>
                    <a:pt x="4391" y="1"/>
                    <a:pt x="4378" y="0"/>
                    <a:pt x="43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4650475" y="3303225"/>
              <a:ext cx="127525" cy="345375"/>
            </a:xfrm>
            <a:custGeom>
              <a:avLst/>
              <a:gdLst/>
              <a:ahLst/>
              <a:cxnLst/>
              <a:rect l="l" t="t" r="r" b="b"/>
              <a:pathLst>
                <a:path w="5101" h="13815" extrusionOk="0">
                  <a:moveTo>
                    <a:pt x="4022" y="0"/>
                  </a:moveTo>
                  <a:cubicBezTo>
                    <a:pt x="3909" y="0"/>
                    <a:pt x="3785" y="95"/>
                    <a:pt x="3824" y="239"/>
                  </a:cubicBezTo>
                  <a:cubicBezTo>
                    <a:pt x="4619" y="2540"/>
                    <a:pt x="4493" y="4884"/>
                    <a:pt x="3761" y="7185"/>
                  </a:cubicBezTo>
                  <a:cubicBezTo>
                    <a:pt x="3384" y="8294"/>
                    <a:pt x="2924" y="9382"/>
                    <a:pt x="2401" y="10449"/>
                  </a:cubicBezTo>
                  <a:cubicBezTo>
                    <a:pt x="1899" y="11433"/>
                    <a:pt x="1355" y="13044"/>
                    <a:pt x="204" y="13420"/>
                  </a:cubicBezTo>
                  <a:cubicBezTo>
                    <a:pt x="0" y="13495"/>
                    <a:pt x="59" y="13814"/>
                    <a:pt x="235" y="13814"/>
                  </a:cubicBezTo>
                  <a:cubicBezTo>
                    <a:pt x="257" y="13814"/>
                    <a:pt x="282" y="13809"/>
                    <a:pt x="309" y="13797"/>
                  </a:cubicBezTo>
                  <a:cubicBezTo>
                    <a:pt x="1208" y="13483"/>
                    <a:pt x="1606" y="12730"/>
                    <a:pt x="2066" y="11914"/>
                  </a:cubicBezTo>
                  <a:cubicBezTo>
                    <a:pt x="2715" y="10679"/>
                    <a:pt x="3343" y="9445"/>
                    <a:pt x="3803" y="8148"/>
                  </a:cubicBezTo>
                  <a:cubicBezTo>
                    <a:pt x="4786" y="5532"/>
                    <a:pt x="5100" y="2812"/>
                    <a:pt x="4180" y="113"/>
                  </a:cubicBezTo>
                  <a:cubicBezTo>
                    <a:pt x="4156" y="34"/>
                    <a:pt x="4091" y="0"/>
                    <a:pt x="40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51"/>
          <p:cNvGrpSpPr/>
          <p:nvPr/>
        </p:nvGrpSpPr>
        <p:grpSpPr>
          <a:xfrm>
            <a:off x="914247" y="2991570"/>
            <a:ext cx="459125" cy="456025"/>
            <a:chOff x="3493775" y="2962575"/>
            <a:chExt cx="570200" cy="566350"/>
          </a:xfrm>
        </p:grpSpPr>
        <p:sp>
          <p:nvSpPr>
            <p:cNvPr id="2127" name="Google Shape;2127;p51"/>
            <p:cNvSpPr/>
            <p:nvPr/>
          </p:nvSpPr>
          <p:spPr>
            <a:xfrm>
              <a:off x="3493775" y="2962575"/>
              <a:ext cx="570200" cy="566350"/>
            </a:xfrm>
            <a:custGeom>
              <a:avLst/>
              <a:gdLst/>
              <a:ahLst/>
              <a:cxnLst/>
              <a:rect l="l" t="t" r="r" b="b"/>
              <a:pathLst>
                <a:path w="22808" h="22654" extrusionOk="0">
                  <a:moveTo>
                    <a:pt x="10719" y="370"/>
                  </a:moveTo>
                  <a:cubicBezTo>
                    <a:pt x="11068" y="370"/>
                    <a:pt x="11422" y="384"/>
                    <a:pt x="11781" y="411"/>
                  </a:cubicBezTo>
                  <a:cubicBezTo>
                    <a:pt x="14124" y="578"/>
                    <a:pt x="16593" y="976"/>
                    <a:pt x="18539" y="2315"/>
                  </a:cubicBezTo>
                  <a:cubicBezTo>
                    <a:pt x="20527" y="3675"/>
                    <a:pt x="21698" y="6395"/>
                    <a:pt x="22180" y="8696"/>
                  </a:cubicBezTo>
                  <a:cubicBezTo>
                    <a:pt x="22619" y="10810"/>
                    <a:pt x="22180" y="13383"/>
                    <a:pt x="21615" y="15434"/>
                  </a:cubicBezTo>
                  <a:cubicBezTo>
                    <a:pt x="21029" y="17673"/>
                    <a:pt x="19941" y="19472"/>
                    <a:pt x="17953" y="20665"/>
                  </a:cubicBezTo>
                  <a:cubicBezTo>
                    <a:pt x="16154" y="21774"/>
                    <a:pt x="14040" y="22234"/>
                    <a:pt x="11948" y="22234"/>
                  </a:cubicBezTo>
                  <a:cubicBezTo>
                    <a:pt x="7952" y="22213"/>
                    <a:pt x="4018" y="20644"/>
                    <a:pt x="2260" y="16857"/>
                  </a:cubicBezTo>
                  <a:cubicBezTo>
                    <a:pt x="331" y="12645"/>
                    <a:pt x="274" y="5821"/>
                    <a:pt x="4128" y="2646"/>
                  </a:cubicBezTo>
                  <a:lnTo>
                    <a:pt x="4128" y="2646"/>
                  </a:lnTo>
                  <a:cubicBezTo>
                    <a:pt x="4161" y="2643"/>
                    <a:pt x="4194" y="2631"/>
                    <a:pt x="4227" y="2608"/>
                  </a:cubicBezTo>
                  <a:cubicBezTo>
                    <a:pt x="6163" y="1019"/>
                    <a:pt x="8322" y="370"/>
                    <a:pt x="10719" y="370"/>
                  </a:cubicBezTo>
                  <a:close/>
                  <a:moveTo>
                    <a:pt x="10663" y="1"/>
                  </a:moveTo>
                  <a:cubicBezTo>
                    <a:pt x="8204" y="1"/>
                    <a:pt x="5989" y="644"/>
                    <a:pt x="3934" y="2315"/>
                  </a:cubicBezTo>
                  <a:cubicBezTo>
                    <a:pt x="252" y="5244"/>
                    <a:pt x="1" y="11437"/>
                    <a:pt x="1361" y="15601"/>
                  </a:cubicBezTo>
                  <a:cubicBezTo>
                    <a:pt x="2030" y="17673"/>
                    <a:pt x="3181" y="19598"/>
                    <a:pt x="5064" y="20811"/>
                  </a:cubicBezTo>
                  <a:cubicBezTo>
                    <a:pt x="6717" y="21857"/>
                    <a:pt x="8684" y="22380"/>
                    <a:pt x="10609" y="22590"/>
                  </a:cubicBezTo>
                  <a:cubicBezTo>
                    <a:pt x="11043" y="22632"/>
                    <a:pt x="11481" y="22653"/>
                    <a:pt x="11921" y="22653"/>
                  </a:cubicBezTo>
                  <a:cubicBezTo>
                    <a:pt x="15856" y="22653"/>
                    <a:pt x="19906" y="20947"/>
                    <a:pt x="21468" y="17108"/>
                  </a:cubicBezTo>
                  <a:cubicBezTo>
                    <a:pt x="22410" y="14806"/>
                    <a:pt x="22807" y="12086"/>
                    <a:pt x="22661" y="9617"/>
                  </a:cubicBezTo>
                  <a:cubicBezTo>
                    <a:pt x="22556" y="7441"/>
                    <a:pt x="21364" y="4512"/>
                    <a:pt x="19878" y="2942"/>
                  </a:cubicBezTo>
                  <a:cubicBezTo>
                    <a:pt x="17995" y="976"/>
                    <a:pt x="15170" y="369"/>
                    <a:pt x="12576" y="118"/>
                  </a:cubicBezTo>
                  <a:cubicBezTo>
                    <a:pt x="11922" y="42"/>
                    <a:pt x="11285" y="1"/>
                    <a:pt x="106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3577475" y="3023950"/>
              <a:ext cx="416525" cy="216500"/>
            </a:xfrm>
            <a:custGeom>
              <a:avLst/>
              <a:gdLst/>
              <a:ahLst/>
              <a:cxnLst/>
              <a:rect l="l" t="t" r="r" b="b"/>
              <a:pathLst>
                <a:path w="16661" h="8660" extrusionOk="0">
                  <a:moveTo>
                    <a:pt x="699" y="1"/>
                  </a:moveTo>
                  <a:cubicBezTo>
                    <a:pt x="602" y="1"/>
                    <a:pt x="492" y="58"/>
                    <a:pt x="461" y="174"/>
                  </a:cubicBezTo>
                  <a:cubicBezTo>
                    <a:pt x="0" y="3877"/>
                    <a:pt x="1821" y="7267"/>
                    <a:pt x="5482" y="8417"/>
                  </a:cubicBezTo>
                  <a:cubicBezTo>
                    <a:pt x="6029" y="8585"/>
                    <a:pt x="6576" y="8660"/>
                    <a:pt x="7120" y="8660"/>
                  </a:cubicBezTo>
                  <a:cubicBezTo>
                    <a:pt x="9156" y="8660"/>
                    <a:pt x="11133" y="7611"/>
                    <a:pt x="12785" y="6472"/>
                  </a:cubicBezTo>
                  <a:cubicBezTo>
                    <a:pt x="14710" y="5132"/>
                    <a:pt x="16133" y="3145"/>
                    <a:pt x="16635" y="843"/>
                  </a:cubicBezTo>
                  <a:cubicBezTo>
                    <a:pt x="16660" y="703"/>
                    <a:pt x="16539" y="610"/>
                    <a:pt x="16425" y="610"/>
                  </a:cubicBezTo>
                  <a:cubicBezTo>
                    <a:pt x="16352" y="610"/>
                    <a:pt x="16283" y="648"/>
                    <a:pt x="16258" y="739"/>
                  </a:cubicBezTo>
                  <a:cubicBezTo>
                    <a:pt x="15756" y="3040"/>
                    <a:pt x="14375" y="4986"/>
                    <a:pt x="12408" y="6262"/>
                  </a:cubicBezTo>
                  <a:cubicBezTo>
                    <a:pt x="10808" y="7329"/>
                    <a:pt x="9009" y="8254"/>
                    <a:pt x="7133" y="8254"/>
                  </a:cubicBezTo>
                  <a:cubicBezTo>
                    <a:pt x="6506" y="8254"/>
                    <a:pt x="5871" y="8151"/>
                    <a:pt x="5231" y="7915"/>
                  </a:cubicBezTo>
                  <a:cubicBezTo>
                    <a:pt x="1905" y="6681"/>
                    <a:pt x="440" y="3542"/>
                    <a:pt x="858" y="174"/>
                  </a:cubicBezTo>
                  <a:cubicBezTo>
                    <a:pt x="879" y="58"/>
                    <a:pt x="796" y="1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3723950" y="2973450"/>
              <a:ext cx="129925" cy="543250"/>
            </a:xfrm>
            <a:custGeom>
              <a:avLst/>
              <a:gdLst/>
              <a:ahLst/>
              <a:cxnLst/>
              <a:rect l="l" t="t" r="r" b="b"/>
              <a:pathLst>
                <a:path w="5197" h="21730" extrusionOk="0">
                  <a:moveTo>
                    <a:pt x="3199" y="1"/>
                  </a:moveTo>
                  <a:cubicBezTo>
                    <a:pt x="3142" y="1"/>
                    <a:pt x="3087" y="30"/>
                    <a:pt x="3055" y="101"/>
                  </a:cubicBezTo>
                  <a:cubicBezTo>
                    <a:pt x="1151" y="4307"/>
                    <a:pt x="0" y="8512"/>
                    <a:pt x="460" y="13178"/>
                  </a:cubicBezTo>
                  <a:cubicBezTo>
                    <a:pt x="795" y="16443"/>
                    <a:pt x="1695" y="20062"/>
                    <a:pt x="4813" y="21694"/>
                  </a:cubicBezTo>
                  <a:cubicBezTo>
                    <a:pt x="4851" y="21719"/>
                    <a:pt x="4888" y="21729"/>
                    <a:pt x="4922" y="21729"/>
                  </a:cubicBezTo>
                  <a:cubicBezTo>
                    <a:pt x="5094" y="21729"/>
                    <a:pt x="5196" y="21464"/>
                    <a:pt x="5022" y="21360"/>
                  </a:cubicBezTo>
                  <a:cubicBezTo>
                    <a:pt x="1800" y="19665"/>
                    <a:pt x="1067" y="15773"/>
                    <a:pt x="795" y="12446"/>
                  </a:cubicBezTo>
                  <a:cubicBezTo>
                    <a:pt x="460" y="8136"/>
                    <a:pt x="1632" y="4181"/>
                    <a:pt x="3411" y="290"/>
                  </a:cubicBezTo>
                  <a:cubicBezTo>
                    <a:pt x="3468" y="145"/>
                    <a:pt x="3327" y="1"/>
                    <a:pt x="31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3600775" y="3359950"/>
              <a:ext cx="364425" cy="112325"/>
            </a:xfrm>
            <a:custGeom>
              <a:avLst/>
              <a:gdLst/>
              <a:ahLst/>
              <a:cxnLst/>
              <a:rect l="l" t="t" r="r" b="b"/>
              <a:pathLst>
                <a:path w="14577" h="4493" extrusionOk="0">
                  <a:moveTo>
                    <a:pt x="6562" y="0"/>
                  </a:moveTo>
                  <a:cubicBezTo>
                    <a:pt x="3797" y="0"/>
                    <a:pt x="1162" y="1185"/>
                    <a:pt x="52" y="3891"/>
                  </a:cubicBezTo>
                  <a:cubicBezTo>
                    <a:pt x="1" y="4031"/>
                    <a:pt x="120" y="4124"/>
                    <a:pt x="245" y="4124"/>
                  </a:cubicBezTo>
                  <a:cubicBezTo>
                    <a:pt x="326" y="4124"/>
                    <a:pt x="408" y="4086"/>
                    <a:pt x="449" y="3996"/>
                  </a:cubicBezTo>
                  <a:cubicBezTo>
                    <a:pt x="1474" y="1478"/>
                    <a:pt x="3921" y="392"/>
                    <a:pt x="6508" y="392"/>
                  </a:cubicBezTo>
                  <a:cubicBezTo>
                    <a:pt x="9575" y="392"/>
                    <a:pt x="12838" y="1919"/>
                    <a:pt x="14154" y="4393"/>
                  </a:cubicBezTo>
                  <a:cubicBezTo>
                    <a:pt x="14193" y="4464"/>
                    <a:pt x="14251" y="4493"/>
                    <a:pt x="14310" y="4493"/>
                  </a:cubicBezTo>
                  <a:cubicBezTo>
                    <a:pt x="14442" y="4493"/>
                    <a:pt x="14576" y="4343"/>
                    <a:pt x="14489" y="4184"/>
                  </a:cubicBezTo>
                  <a:cubicBezTo>
                    <a:pt x="13090" y="1566"/>
                    <a:pt x="9741" y="0"/>
                    <a:pt x="656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3508975" y="3193625"/>
              <a:ext cx="546725" cy="127350"/>
            </a:xfrm>
            <a:custGeom>
              <a:avLst/>
              <a:gdLst/>
              <a:ahLst/>
              <a:cxnLst/>
              <a:rect l="l" t="t" r="r" b="b"/>
              <a:pathLst>
                <a:path w="21869" h="5094" extrusionOk="0">
                  <a:moveTo>
                    <a:pt x="21592" y="0"/>
                  </a:moveTo>
                  <a:cubicBezTo>
                    <a:pt x="21549" y="0"/>
                    <a:pt x="21505" y="18"/>
                    <a:pt x="21467" y="61"/>
                  </a:cubicBezTo>
                  <a:cubicBezTo>
                    <a:pt x="18742" y="3154"/>
                    <a:pt x="14725" y="4688"/>
                    <a:pt x="10695" y="4688"/>
                  </a:cubicBezTo>
                  <a:cubicBezTo>
                    <a:pt x="6927" y="4688"/>
                    <a:pt x="3147" y="3348"/>
                    <a:pt x="397" y="689"/>
                  </a:cubicBezTo>
                  <a:cubicBezTo>
                    <a:pt x="364" y="646"/>
                    <a:pt x="322" y="628"/>
                    <a:pt x="281" y="628"/>
                  </a:cubicBezTo>
                  <a:cubicBezTo>
                    <a:pt x="142" y="628"/>
                    <a:pt x="1" y="832"/>
                    <a:pt x="146" y="961"/>
                  </a:cubicBezTo>
                  <a:cubicBezTo>
                    <a:pt x="2967" y="3711"/>
                    <a:pt x="6848" y="5093"/>
                    <a:pt x="10712" y="5093"/>
                  </a:cubicBezTo>
                  <a:cubicBezTo>
                    <a:pt x="14846" y="5093"/>
                    <a:pt x="18960" y="3512"/>
                    <a:pt x="21739" y="333"/>
                  </a:cubicBezTo>
                  <a:cubicBezTo>
                    <a:pt x="21868" y="204"/>
                    <a:pt x="21736" y="0"/>
                    <a:pt x="2159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2" name="Google Shape;2132;p51"/>
          <p:cNvSpPr/>
          <p:nvPr/>
        </p:nvSpPr>
        <p:spPr>
          <a:xfrm>
            <a:off x="853350" y="3036850"/>
            <a:ext cx="60902" cy="114654"/>
          </a:xfrm>
          <a:custGeom>
            <a:avLst/>
            <a:gdLst/>
            <a:ahLst/>
            <a:cxnLst/>
            <a:rect l="l" t="t" r="r" b="b"/>
            <a:pathLst>
              <a:path w="4447" h="5970" extrusionOk="0">
                <a:moveTo>
                  <a:pt x="3281" y="1"/>
                </a:moveTo>
                <a:cubicBezTo>
                  <a:pt x="3129" y="1"/>
                  <a:pt x="2966" y="54"/>
                  <a:pt x="2800" y="178"/>
                </a:cubicBezTo>
                <a:cubicBezTo>
                  <a:pt x="1187" y="1403"/>
                  <a:pt x="246" y="3090"/>
                  <a:pt x="52" y="5107"/>
                </a:cubicBezTo>
                <a:cubicBezTo>
                  <a:pt x="0" y="5685"/>
                  <a:pt x="420" y="5969"/>
                  <a:pt x="867" y="5969"/>
                </a:cubicBezTo>
                <a:cubicBezTo>
                  <a:pt x="1319" y="5969"/>
                  <a:pt x="1799" y="5678"/>
                  <a:pt x="1844" y="5107"/>
                </a:cubicBezTo>
                <a:cubicBezTo>
                  <a:pt x="1964" y="3777"/>
                  <a:pt x="2636" y="2523"/>
                  <a:pt x="3696" y="1731"/>
                </a:cubicBezTo>
                <a:cubicBezTo>
                  <a:pt x="4447" y="1165"/>
                  <a:pt x="3991" y="1"/>
                  <a:pt x="3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51"/>
          <p:cNvSpPr/>
          <p:nvPr/>
        </p:nvSpPr>
        <p:spPr>
          <a:xfrm rot="791341">
            <a:off x="802000" y="2991577"/>
            <a:ext cx="60907" cy="97280"/>
          </a:xfrm>
          <a:custGeom>
            <a:avLst/>
            <a:gdLst/>
            <a:ahLst/>
            <a:cxnLst/>
            <a:rect l="l" t="t" r="r" b="b"/>
            <a:pathLst>
              <a:path w="4447" h="5970" extrusionOk="0">
                <a:moveTo>
                  <a:pt x="3281" y="1"/>
                </a:moveTo>
                <a:cubicBezTo>
                  <a:pt x="3129" y="1"/>
                  <a:pt x="2966" y="54"/>
                  <a:pt x="2800" y="178"/>
                </a:cubicBezTo>
                <a:cubicBezTo>
                  <a:pt x="1187" y="1403"/>
                  <a:pt x="246" y="3090"/>
                  <a:pt x="52" y="5107"/>
                </a:cubicBezTo>
                <a:cubicBezTo>
                  <a:pt x="0" y="5685"/>
                  <a:pt x="420" y="5969"/>
                  <a:pt x="867" y="5969"/>
                </a:cubicBezTo>
                <a:cubicBezTo>
                  <a:pt x="1319" y="5969"/>
                  <a:pt x="1799" y="5678"/>
                  <a:pt x="1844" y="5107"/>
                </a:cubicBezTo>
                <a:cubicBezTo>
                  <a:pt x="1964" y="3777"/>
                  <a:pt x="2636" y="2523"/>
                  <a:pt x="3696" y="1731"/>
                </a:cubicBezTo>
                <a:cubicBezTo>
                  <a:pt x="4447" y="1165"/>
                  <a:pt x="3991" y="1"/>
                  <a:pt x="3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51"/>
          <p:cNvSpPr/>
          <p:nvPr/>
        </p:nvSpPr>
        <p:spPr>
          <a:xfrm rot="-8188685">
            <a:off x="8105810" y="1864469"/>
            <a:ext cx="50414" cy="104573"/>
          </a:xfrm>
          <a:custGeom>
            <a:avLst/>
            <a:gdLst/>
            <a:ahLst/>
            <a:cxnLst/>
            <a:rect l="l" t="t" r="r" b="b"/>
            <a:pathLst>
              <a:path w="3606" h="5502" extrusionOk="0">
                <a:moveTo>
                  <a:pt x="2253" y="0"/>
                </a:moveTo>
                <a:cubicBezTo>
                  <a:pt x="2053" y="0"/>
                  <a:pt x="1846" y="70"/>
                  <a:pt x="1658" y="235"/>
                </a:cubicBezTo>
                <a:cubicBezTo>
                  <a:pt x="299" y="1475"/>
                  <a:pt x="0" y="3387"/>
                  <a:pt x="732" y="5030"/>
                </a:cubicBezTo>
                <a:cubicBezTo>
                  <a:pt x="878" y="5363"/>
                  <a:pt x="1131" y="5502"/>
                  <a:pt x="1396" y="5502"/>
                </a:cubicBezTo>
                <a:cubicBezTo>
                  <a:pt x="1973" y="5502"/>
                  <a:pt x="2603" y="4845"/>
                  <a:pt x="2285" y="4118"/>
                </a:cubicBezTo>
                <a:cubicBezTo>
                  <a:pt x="1867" y="3192"/>
                  <a:pt x="2211" y="2132"/>
                  <a:pt x="2927" y="1505"/>
                </a:cubicBezTo>
                <a:cubicBezTo>
                  <a:pt x="3606" y="908"/>
                  <a:pt x="2974" y="0"/>
                  <a:pt x="2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51"/>
          <p:cNvSpPr/>
          <p:nvPr/>
        </p:nvSpPr>
        <p:spPr>
          <a:xfrm rot="-7587917">
            <a:off x="8068685" y="1822612"/>
            <a:ext cx="41106" cy="124807"/>
          </a:xfrm>
          <a:custGeom>
            <a:avLst/>
            <a:gdLst/>
            <a:ahLst/>
            <a:cxnLst/>
            <a:rect l="l" t="t" r="r" b="b"/>
            <a:pathLst>
              <a:path w="3606" h="5502" extrusionOk="0">
                <a:moveTo>
                  <a:pt x="2253" y="0"/>
                </a:moveTo>
                <a:cubicBezTo>
                  <a:pt x="2053" y="0"/>
                  <a:pt x="1846" y="70"/>
                  <a:pt x="1658" y="235"/>
                </a:cubicBezTo>
                <a:cubicBezTo>
                  <a:pt x="299" y="1475"/>
                  <a:pt x="0" y="3387"/>
                  <a:pt x="732" y="5030"/>
                </a:cubicBezTo>
                <a:cubicBezTo>
                  <a:pt x="878" y="5363"/>
                  <a:pt x="1131" y="5502"/>
                  <a:pt x="1396" y="5502"/>
                </a:cubicBezTo>
                <a:cubicBezTo>
                  <a:pt x="1973" y="5502"/>
                  <a:pt x="2603" y="4845"/>
                  <a:pt x="2285" y="4118"/>
                </a:cubicBezTo>
                <a:cubicBezTo>
                  <a:pt x="1867" y="3192"/>
                  <a:pt x="2211" y="2132"/>
                  <a:pt x="2927" y="1505"/>
                </a:cubicBezTo>
                <a:cubicBezTo>
                  <a:pt x="3606" y="908"/>
                  <a:pt x="2974" y="0"/>
                  <a:pt x="22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6" name="Google Shape;2136;p51"/>
          <p:cNvGrpSpPr/>
          <p:nvPr/>
        </p:nvGrpSpPr>
        <p:grpSpPr>
          <a:xfrm rot="-3279527">
            <a:off x="1754525" y="2187072"/>
            <a:ext cx="177668" cy="147351"/>
            <a:chOff x="3190642" y="4443648"/>
            <a:chExt cx="177651" cy="147337"/>
          </a:xfrm>
        </p:grpSpPr>
        <p:sp>
          <p:nvSpPr>
            <p:cNvPr id="2137" name="Google Shape;2137;p51"/>
            <p:cNvSpPr/>
            <p:nvPr/>
          </p:nvSpPr>
          <p:spPr>
            <a:xfrm rot="-1347408">
              <a:off x="3203566" y="4451096"/>
              <a:ext cx="54577" cy="78503"/>
            </a:xfrm>
            <a:custGeom>
              <a:avLst/>
              <a:gdLst/>
              <a:ahLst/>
              <a:cxnLst/>
              <a:rect l="l" t="t" r="r" b="b"/>
              <a:pathLst>
                <a:path w="2183" h="3140" extrusionOk="0">
                  <a:moveTo>
                    <a:pt x="1681" y="1"/>
                  </a:moveTo>
                  <a:cubicBezTo>
                    <a:pt x="1521" y="1"/>
                    <a:pt x="1370" y="91"/>
                    <a:pt x="1328" y="299"/>
                  </a:cubicBezTo>
                  <a:cubicBezTo>
                    <a:pt x="1119" y="1136"/>
                    <a:pt x="745" y="1883"/>
                    <a:pt x="223" y="2555"/>
                  </a:cubicBezTo>
                  <a:cubicBezTo>
                    <a:pt x="1" y="2851"/>
                    <a:pt x="288" y="3140"/>
                    <a:pt x="586" y="3140"/>
                  </a:cubicBezTo>
                  <a:cubicBezTo>
                    <a:pt x="709" y="3140"/>
                    <a:pt x="833" y="3091"/>
                    <a:pt x="925" y="2973"/>
                  </a:cubicBezTo>
                  <a:cubicBezTo>
                    <a:pt x="1492" y="2241"/>
                    <a:pt x="1881" y="1405"/>
                    <a:pt x="2120" y="509"/>
                  </a:cubicBezTo>
                  <a:cubicBezTo>
                    <a:pt x="2182" y="204"/>
                    <a:pt x="1922" y="1"/>
                    <a:pt x="1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3240825" y="4464925"/>
              <a:ext cx="85625" cy="123825"/>
            </a:xfrm>
            <a:custGeom>
              <a:avLst/>
              <a:gdLst/>
              <a:ahLst/>
              <a:cxnLst/>
              <a:rect l="l" t="t" r="r" b="b"/>
              <a:pathLst>
                <a:path w="3425" h="4953" extrusionOk="0">
                  <a:moveTo>
                    <a:pt x="2862" y="1"/>
                  </a:moveTo>
                  <a:cubicBezTo>
                    <a:pt x="2736" y="1"/>
                    <a:pt x="2609" y="58"/>
                    <a:pt x="2522" y="196"/>
                  </a:cubicBezTo>
                  <a:cubicBezTo>
                    <a:pt x="1670" y="1540"/>
                    <a:pt x="879" y="2914"/>
                    <a:pt x="177" y="4333"/>
                  </a:cubicBezTo>
                  <a:cubicBezTo>
                    <a:pt x="1" y="4654"/>
                    <a:pt x="290" y="4953"/>
                    <a:pt x="565" y="4953"/>
                  </a:cubicBezTo>
                  <a:cubicBezTo>
                    <a:pt x="686" y="4953"/>
                    <a:pt x="805" y="4894"/>
                    <a:pt x="879" y="4751"/>
                  </a:cubicBezTo>
                  <a:cubicBezTo>
                    <a:pt x="1596" y="3333"/>
                    <a:pt x="2372" y="1944"/>
                    <a:pt x="3238" y="599"/>
                  </a:cubicBezTo>
                  <a:cubicBezTo>
                    <a:pt x="3424" y="289"/>
                    <a:pt x="3146" y="1"/>
                    <a:pt x="2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 rot="1120882">
              <a:off x="3300470" y="4507503"/>
              <a:ext cx="57099" cy="76349"/>
            </a:xfrm>
            <a:custGeom>
              <a:avLst/>
              <a:gdLst/>
              <a:ahLst/>
              <a:cxnLst/>
              <a:rect l="l" t="t" r="r" b="b"/>
              <a:pathLst>
                <a:path w="2284" h="3054" extrusionOk="0">
                  <a:moveTo>
                    <a:pt x="1790" y="1"/>
                  </a:moveTo>
                  <a:cubicBezTo>
                    <a:pt x="1627" y="1"/>
                    <a:pt x="1460" y="82"/>
                    <a:pt x="1389" y="271"/>
                  </a:cubicBezTo>
                  <a:cubicBezTo>
                    <a:pt x="1076" y="1048"/>
                    <a:pt x="673" y="1765"/>
                    <a:pt x="210" y="2467"/>
                  </a:cubicBezTo>
                  <a:cubicBezTo>
                    <a:pt x="0" y="2760"/>
                    <a:pt x="282" y="3053"/>
                    <a:pt x="578" y="3053"/>
                  </a:cubicBezTo>
                  <a:cubicBezTo>
                    <a:pt x="704" y="3053"/>
                    <a:pt x="833" y="3000"/>
                    <a:pt x="926" y="2870"/>
                  </a:cubicBezTo>
                  <a:cubicBezTo>
                    <a:pt x="1419" y="2123"/>
                    <a:pt x="1838" y="1317"/>
                    <a:pt x="2166" y="480"/>
                  </a:cubicBezTo>
                  <a:cubicBezTo>
                    <a:pt x="2283" y="192"/>
                    <a:pt x="2041" y="1"/>
                    <a:pt x="1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1"/>
          <p:cNvGrpSpPr/>
          <p:nvPr/>
        </p:nvGrpSpPr>
        <p:grpSpPr>
          <a:xfrm rot="2994984">
            <a:off x="7108759" y="2366214"/>
            <a:ext cx="200117" cy="125247"/>
            <a:chOff x="3609906" y="4464050"/>
            <a:chExt cx="200119" cy="125248"/>
          </a:xfrm>
        </p:grpSpPr>
        <p:sp>
          <p:nvSpPr>
            <p:cNvPr id="2141" name="Google Shape;2141;p51"/>
            <p:cNvSpPr/>
            <p:nvPr/>
          </p:nvSpPr>
          <p:spPr>
            <a:xfrm rot="-2978874">
              <a:off x="3635001" y="4485798"/>
              <a:ext cx="64627" cy="95753"/>
            </a:xfrm>
            <a:custGeom>
              <a:avLst/>
              <a:gdLst/>
              <a:ahLst/>
              <a:cxnLst/>
              <a:rect l="l" t="t" r="r" b="b"/>
              <a:pathLst>
                <a:path w="2585" h="3830" extrusionOk="0">
                  <a:moveTo>
                    <a:pt x="2023" y="1"/>
                  </a:moveTo>
                  <a:cubicBezTo>
                    <a:pt x="1901" y="1"/>
                    <a:pt x="1784" y="61"/>
                    <a:pt x="1714" y="205"/>
                  </a:cubicBezTo>
                  <a:cubicBezTo>
                    <a:pt x="1191" y="1221"/>
                    <a:pt x="698" y="2207"/>
                    <a:pt x="175" y="3207"/>
                  </a:cubicBezTo>
                  <a:cubicBezTo>
                    <a:pt x="1" y="3536"/>
                    <a:pt x="286" y="3830"/>
                    <a:pt x="559" y="3830"/>
                  </a:cubicBezTo>
                  <a:cubicBezTo>
                    <a:pt x="682" y="3830"/>
                    <a:pt x="803" y="3770"/>
                    <a:pt x="877" y="3625"/>
                  </a:cubicBezTo>
                  <a:cubicBezTo>
                    <a:pt x="1400" y="2610"/>
                    <a:pt x="1908" y="1624"/>
                    <a:pt x="2431" y="623"/>
                  </a:cubicBezTo>
                  <a:cubicBezTo>
                    <a:pt x="2585" y="294"/>
                    <a:pt x="2293" y="1"/>
                    <a:pt x="2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 rot="-970607">
              <a:off x="3698424" y="4490039"/>
              <a:ext cx="41050" cy="73274"/>
            </a:xfrm>
            <a:custGeom>
              <a:avLst/>
              <a:gdLst/>
              <a:ahLst/>
              <a:cxnLst/>
              <a:rect l="l" t="t" r="r" b="b"/>
              <a:pathLst>
                <a:path w="1642" h="2931" extrusionOk="0">
                  <a:moveTo>
                    <a:pt x="1105" y="0"/>
                  </a:moveTo>
                  <a:cubicBezTo>
                    <a:pt x="988" y="0"/>
                    <a:pt x="876" y="60"/>
                    <a:pt x="811" y="205"/>
                  </a:cubicBezTo>
                  <a:cubicBezTo>
                    <a:pt x="512" y="937"/>
                    <a:pt x="258" y="1654"/>
                    <a:pt x="64" y="2431"/>
                  </a:cubicBezTo>
                  <a:cubicBezTo>
                    <a:pt x="0" y="2730"/>
                    <a:pt x="263" y="2931"/>
                    <a:pt x="505" y="2931"/>
                  </a:cubicBezTo>
                  <a:cubicBezTo>
                    <a:pt x="661" y="2931"/>
                    <a:pt x="809" y="2848"/>
                    <a:pt x="856" y="2655"/>
                  </a:cubicBezTo>
                  <a:cubicBezTo>
                    <a:pt x="1020" y="1953"/>
                    <a:pt x="1229" y="1266"/>
                    <a:pt x="1498" y="608"/>
                  </a:cubicBezTo>
                  <a:cubicBezTo>
                    <a:pt x="1642" y="290"/>
                    <a:pt x="1362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3748850" y="4464050"/>
              <a:ext cx="61175" cy="88675"/>
            </a:xfrm>
            <a:custGeom>
              <a:avLst/>
              <a:gdLst/>
              <a:ahLst/>
              <a:cxnLst/>
              <a:rect l="l" t="t" r="r" b="b"/>
              <a:pathLst>
                <a:path w="2447" h="3547" extrusionOk="0">
                  <a:moveTo>
                    <a:pt x="1953" y="0"/>
                  </a:moveTo>
                  <a:cubicBezTo>
                    <a:pt x="1787" y="0"/>
                    <a:pt x="1618" y="84"/>
                    <a:pt x="1541" y="274"/>
                  </a:cubicBezTo>
                  <a:cubicBezTo>
                    <a:pt x="1182" y="1215"/>
                    <a:pt x="734" y="2111"/>
                    <a:pt x="196" y="2947"/>
                  </a:cubicBezTo>
                  <a:cubicBezTo>
                    <a:pt x="0" y="3257"/>
                    <a:pt x="276" y="3546"/>
                    <a:pt x="558" y="3546"/>
                  </a:cubicBezTo>
                  <a:cubicBezTo>
                    <a:pt x="684" y="3546"/>
                    <a:pt x="811" y="3489"/>
                    <a:pt x="898" y="3351"/>
                  </a:cubicBezTo>
                  <a:cubicBezTo>
                    <a:pt x="1481" y="2455"/>
                    <a:pt x="1944" y="1514"/>
                    <a:pt x="2347" y="498"/>
                  </a:cubicBezTo>
                  <a:cubicBezTo>
                    <a:pt x="2446" y="192"/>
                    <a:pt x="2204" y="0"/>
                    <a:pt x="1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51"/>
          <p:cNvGrpSpPr/>
          <p:nvPr/>
        </p:nvGrpSpPr>
        <p:grpSpPr>
          <a:xfrm rot="1530712">
            <a:off x="4868623" y="2176710"/>
            <a:ext cx="173310" cy="168268"/>
            <a:chOff x="3745566" y="4026608"/>
            <a:chExt cx="173309" cy="168267"/>
          </a:xfrm>
        </p:grpSpPr>
        <p:sp>
          <p:nvSpPr>
            <p:cNvPr id="2145" name="Google Shape;2145;p51"/>
            <p:cNvSpPr/>
            <p:nvPr/>
          </p:nvSpPr>
          <p:spPr>
            <a:xfrm rot="-2700000">
              <a:off x="3757600" y="4118750"/>
              <a:ext cx="39625" cy="50450"/>
            </a:xfrm>
            <a:custGeom>
              <a:avLst/>
              <a:gdLst/>
              <a:ahLst/>
              <a:cxnLst/>
              <a:rect l="l" t="t" r="r" b="b"/>
              <a:pathLst>
                <a:path w="1585" h="2018" extrusionOk="0">
                  <a:moveTo>
                    <a:pt x="1025" y="0"/>
                  </a:moveTo>
                  <a:cubicBezTo>
                    <a:pt x="904" y="0"/>
                    <a:pt x="784" y="58"/>
                    <a:pt x="706" y="195"/>
                  </a:cubicBezTo>
                  <a:cubicBezTo>
                    <a:pt x="453" y="598"/>
                    <a:pt x="258" y="1046"/>
                    <a:pt x="109" y="1524"/>
                  </a:cubicBezTo>
                  <a:cubicBezTo>
                    <a:pt x="0" y="1823"/>
                    <a:pt x="249" y="2018"/>
                    <a:pt x="498" y="2018"/>
                  </a:cubicBezTo>
                  <a:cubicBezTo>
                    <a:pt x="659" y="2018"/>
                    <a:pt x="821" y="1936"/>
                    <a:pt x="886" y="1748"/>
                  </a:cubicBezTo>
                  <a:cubicBezTo>
                    <a:pt x="1020" y="1345"/>
                    <a:pt x="1184" y="971"/>
                    <a:pt x="1408" y="628"/>
                  </a:cubicBezTo>
                  <a:cubicBezTo>
                    <a:pt x="1585" y="296"/>
                    <a:pt x="1300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 rot="-833920">
              <a:off x="3806913" y="4030549"/>
              <a:ext cx="45174" cy="101373"/>
            </a:xfrm>
            <a:custGeom>
              <a:avLst/>
              <a:gdLst/>
              <a:ahLst/>
              <a:cxnLst/>
              <a:rect l="l" t="t" r="r" b="b"/>
              <a:pathLst>
                <a:path w="1807" h="4055" extrusionOk="0">
                  <a:moveTo>
                    <a:pt x="1309" y="1"/>
                  </a:moveTo>
                  <a:cubicBezTo>
                    <a:pt x="1150" y="1"/>
                    <a:pt x="996" y="91"/>
                    <a:pt x="949" y="299"/>
                  </a:cubicBezTo>
                  <a:cubicBezTo>
                    <a:pt x="665" y="1389"/>
                    <a:pt x="381" y="2464"/>
                    <a:pt x="83" y="3555"/>
                  </a:cubicBezTo>
                  <a:cubicBezTo>
                    <a:pt x="1" y="3854"/>
                    <a:pt x="262" y="4055"/>
                    <a:pt x="509" y="4055"/>
                  </a:cubicBezTo>
                  <a:cubicBezTo>
                    <a:pt x="668" y="4055"/>
                    <a:pt x="822" y="3972"/>
                    <a:pt x="874" y="3779"/>
                  </a:cubicBezTo>
                  <a:cubicBezTo>
                    <a:pt x="1143" y="2688"/>
                    <a:pt x="1427" y="1613"/>
                    <a:pt x="1726" y="523"/>
                  </a:cubicBezTo>
                  <a:cubicBezTo>
                    <a:pt x="1807" y="208"/>
                    <a:pt x="1551" y="1"/>
                    <a:pt x="1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3863600" y="4093075"/>
              <a:ext cx="55275" cy="101800"/>
            </a:xfrm>
            <a:custGeom>
              <a:avLst/>
              <a:gdLst/>
              <a:ahLst/>
              <a:cxnLst/>
              <a:rect l="l" t="t" r="r" b="b"/>
              <a:pathLst>
                <a:path w="2211" h="4072" extrusionOk="0">
                  <a:moveTo>
                    <a:pt x="1721" y="1"/>
                  </a:moveTo>
                  <a:cubicBezTo>
                    <a:pt x="1561" y="1"/>
                    <a:pt x="1400" y="86"/>
                    <a:pt x="1335" y="281"/>
                  </a:cubicBezTo>
                  <a:cubicBezTo>
                    <a:pt x="916" y="1372"/>
                    <a:pt x="528" y="2477"/>
                    <a:pt x="110" y="3582"/>
                  </a:cubicBezTo>
                  <a:cubicBezTo>
                    <a:pt x="0" y="3874"/>
                    <a:pt x="259" y="4072"/>
                    <a:pt x="514" y="4072"/>
                  </a:cubicBezTo>
                  <a:cubicBezTo>
                    <a:pt x="677" y="4072"/>
                    <a:pt x="838" y="3992"/>
                    <a:pt x="901" y="3806"/>
                  </a:cubicBezTo>
                  <a:cubicBezTo>
                    <a:pt x="1305" y="2701"/>
                    <a:pt x="1708" y="1596"/>
                    <a:pt x="2111" y="505"/>
                  </a:cubicBezTo>
                  <a:cubicBezTo>
                    <a:pt x="2210" y="199"/>
                    <a:pt x="1966" y="1"/>
                    <a:pt x="1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51"/>
          <p:cNvGrpSpPr/>
          <p:nvPr/>
        </p:nvGrpSpPr>
        <p:grpSpPr>
          <a:xfrm rot="-2826186">
            <a:off x="6175085" y="2456609"/>
            <a:ext cx="200124" cy="125252"/>
            <a:chOff x="3609906" y="4464050"/>
            <a:chExt cx="200119" cy="125248"/>
          </a:xfrm>
        </p:grpSpPr>
        <p:sp>
          <p:nvSpPr>
            <p:cNvPr id="2149" name="Google Shape;2149;p51"/>
            <p:cNvSpPr/>
            <p:nvPr/>
          </p:nvSpPr>
          <p:spPr>
            <a:xfrm rot="-2978874">
              <a:off x="3635001" y="4485798"/>
              <a:ext cx="64627" cy="95753"/>
            </a:xfrm>
            <a:custGeom>
              <a:avLst/>
              <a:gdLst/>
              <a:ahLst/>
              <a:cxnLst/>
              <a:rect l="l" t="t" r="r" b="b"/>
              <a:pathLst>
                <a:path w="2585" h="3830" extrusionOk="0">
                  <a:moveTo>
                    <a:pt x="2023" y="1"/>
                  </a:moveTo>
                  <a:cubicBezTo>
                    <a:pt x="1901" y="1"/>
                    <a:pt x="1784" y="61"/>
                    <a:pt x="1714" y="205"/>
                  </a:cubicBezTo>
                  <a:cubicBezTo>
                    <a:pt x="1191" y="1221"/>
                    <a:pt x="698" y="2207"/>
                    <a:pt x="175" y="3207"/>
                  </a:cubicBezTo>
                  <a:cubicBezTo>
                    <a:pt x="1" y="3536"/>
                    <a:pt x="286" y="3830"/>
                    <a:pt x="559" y="3830"/>
                  </a:cubicBezTo>
                  <a:cubicBezTo>
                    <a:pt x="682" y="3830"/>
                    <a:pt x="803" y="3770"/>
                    <a:pt x="877" y="3625"/>
                  </a:cubicBezTo>
                  <a:cubicBezTo>
                    <a:pt x="1400" y="2610"/>
                    <a:pt x="1908" y="1624"/>
                    <a:pt x="2431" y="623"/>
                  </a:cubicBezTo>
                  <a:cubicBezTo>
                    <a:pt x="2585" y="294"/>
                    <a:pt x="2293" y="1"/>
                    <a:pt x="2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 rot="-970607">
              <a:off x="3698424" y="4490039"/>
              <a:ext cx="41050" cy="73274"/>
            </a:xfrm>
            <a:custGeom>
              <a:avLst/>
              <a:gdLst/>
              <a:ahLst/>
              <a:cxnLst/>
              <a:rect l="l" t="t" r="r" b="b"/>
              <a:pathLst>
                <a:path w="1642" h="2931" extrusionOk="0">
                  <a:moveTo>
                    <a:pt x="1105" y="0"/>
                  </a:moveTo>
                  <a:cubicBezTo>
                    <a:pt x="988" y="0"/>
                    <a:pt x="876" y="60"/>
                    <a:pt x="811" y="205"/>
                  </a:cubicBezTo>
                  <a:cubicBezTo>
                    <a:pt x="512" y="937"/>
                    <a:pt x="258" y="1654"/>
                    <a:pt x="64" y="2431"/>
                  </a:cubicBezTo>
                  <a:cubicBezTo>
                    <a:pt x="0" y="2730"/>
                    <a:pt x="263" y="2931"/>
                    <a:pt x="505" y="2931"/>
                  </a:cubicBezTo>
                  <a:cubicBezTo>
                    <a:pt x="661" y="2931"/>
                    <a:pt x="809" y="2848"/>
                    <a:pt x="856" y="2655"/>
                  </a:cubicBezTo>
                  <a:cubicBezTo>
                    <a:pt x="1020" y="1953"/>
                    <a:pt x="1229" y="1266"/>
                    <a:pt x="1498" y="608"/>
                  </a:cubicBezTo>
                  <a:cubicBezTo>
                    <a:pt x="1642" y="290"/>
                    <a:pt x="1362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3748850" y="4464050"/>
              <a:ext cx="61175" cy="88675"/>
            </a:xfrm>
            <a:custGeom>
              <a:avLst/>
              <a:gdLst/>
              <a:ahLst/>
              <a:cxnLst/>
              <a:rect l="l" t="t" r="r" b="b"/>
              <a:pathLst>
                <a:path w="2447" h="3547" extrusionOk="0">
                  <a:moveTo>
                    <a:pt x="1953" y="0"/>
                  </a:moveTo>
                  <a:cubicBezTo>
                    <a:pt x="1787" y="0"/>
                    <a:pt x="1618" y="84"/>
                    <a:pt x="1541" y="274"/>
                  </a:cubicBezTo>
                  <a:cubicBezTo>
                    <a:pt x="1182" y="1215"/>
                    <a:pt x="734" y="2111"/>
                    <a:pt x="196" y="2947"/>
                  </a:cubicBezTo>
                  <a:cubicBezTo>
                    <a:pt x="0" y="3257"/>
                    <a:pt x="276" y="3546"/>
                    <a:pt x="558" y="3546"/>
                  </a:cubicBezTo>
                  <a:cubicBezTo>
                    <a:pt x="684" y="3546"/>
                    <a:pt x="811" y="3489"/>
                    <a:pt x="898" y="3351"/>
                  </a:cubicBezTo>
                  <a:cubicBezTo>
                    <a:pt x="1481" y="2455"/>
                    <a:pt x="1944" y="1514"/>
                    <a:pt x="2347" y="498"/>
                  </a:cubicBezTo>
                  <a:cubicBezTo>
                    <a:pt x="2446" y="192"/>
                    <a:pt x="2204" y="0"/>
                    <a:pt x="1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FF4E37B-F47B-404F-A351-D4218AC54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"/>
          <a:stretch/>
        </p:blipFill>
        <p:spPr>
          <a:xfrm>
            <a:off x="1514797" y="1670577"/>
            <a:ext cx="1538435" cy="1495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681327-195F-42CD-8F47-88A859FB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349" y="1711014"/>
            <a:ext cx="1446564" cy="1431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6E9CF8-7AC2-4944-9C91-B6705A2D9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75" y="1723025"/>
            <a:ext cx="1475797" cy="14196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141</Words>
  <Application>Microsoft Office PowerPoint</Application>
  <PresentationFormat>On-screen Show (16:9)</PresentationFormat>
  <Paragraphs>16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Nunito Light</vt:lpstr>
      <vt:lpstr>Times New Roman</vt:lpstr>
      <vt:lpstr>Arial</vt:lpstr>
      <vt:lpstr>Sarala</vt:lpstr>
      <vt:lpstr>Questrial</vt:lpstr>
      <vt:lpstr>Gaegu</vt:lpstr>
      <vt:lpstr>Fira Sans Extra Condensed Medium</vt:lpstr>
      <vt:lpstr>Gadugi</vt:lpstr>
      <vt:lpstr>Permanent Marker</vt:lpstr>
      <vt:lpstr>Meet Our Professors by Slidesgo</vt:lpstr>
      <vt:lpstr>   Como hacer una presentación adecuada de diapositivas</vt:lpstr>
      <vt:lpstr>PowerPoint Presentation</vt:lpstr>
      <vt:lpstr>02</vt:lpstr>
      <vt:lpstr>Ordena el contenido.</vt:lpstr>
      <vt:lpstr>No se ande por las ramas, vaya al grano. </vt:lpstr>
      <vt:lpstr>Adjunta las fuentes </vt:lpstr>
      <vt:lpstr>Usa imágenes de calidad. </vt:lpstr>
      <vt:lpstr>Se consciente con el diseño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hacer una buena presentación</dc:title>
  <dc:creator>Lorena Medina T.</dc:creator>
  <cp:lastModifiedBy>Lorena Medina Tabares</cp:lastModifiedBy>
  <cp:revision>7</cp:revision>
  <dcterms:modified xsi:type="dcterms:W3CDTF">2021-08-24T23:26:08Z</dcterms:modified>
</cp:coreProperties>
</file>